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59" r:id="rId5"/>
    <p:sldId id="261" r:id="rId6"/>
    <p:sldId id="273" r:id="rId7"/>
    <p:sldId id="264" r:id="rId8"/>
    <p:sldId id="262" r:id="rId9"/>
    <p:sldId id="263" r:id="rId10"/>
    <p:sldId id="265" r:id="rId11"/>
    <p:sldId id="267" r:id="rId12"/>
    <p:sldId id="268" r:id="rId13"/>
    <p:sldId id="269" r:id="rId14"/>
    <p:sldId id="270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7B7B"/>
    <a:srgbClr val="31FF31"/>
    <a:srgbClr val="09FF32"/>
    <a:srgbClr val="FF3131"/>
    <a:srgbClr val="09FF15"/>
    <a:srgbClr val="FF5D5D"/>
    <a:srgbClr val="FF7F75"/>
    <a:srgbClr val="B02B3B"/>
    <a:srgbClr val="005B90"/>
    <a:srgbClr val="3786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16/07/2022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4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16/07/2022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62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16/07/2022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68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16/07/2022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2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16/07/2022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523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16/07/2022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197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16/07/2022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560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16/07/2022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758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16/07/2022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16/07/2022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06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16/07/2022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63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721C4-0C9F-4E72-B429-0454A4C3354E}" type="datetimeFigureOut">
              <a:rPr lang="en-GB" smtClean="0"/>
              <a:t>16/07/2022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0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0.png"/><Relationship Id="rId13" Type="http://schemas.openxmlformats.org/officeDocument/2006/relationships/image" Target="../media/image1950.png"/><Relationship Id="rId18" Type="http://schemas.openxmlformats.org/officeDocument/2006/relationships/image" Target="../media/image200.png"/><Relationship Id="rId3" Type="http://schemas.openxmlformats.org/officeDocument/2006/relationships/image" Target="../media/image1850.png"/><Relationship Id="rId21" Type="http://schemas.openxmlformats.org/officeDocument/2006/relationships/image" Target="../media/image203.png"/><Relationship Id="rId7" Type="http://schemas.openxmlformats.org/officeDocument/2006/relationships/image" Target="../media/image1890.png"/><Relationship Id="rId12" Type="http://schemas.openxmlformats.org/officeDocument/2006/relationships/image" Target="../media/image1940.png"/><Relationship Id="rId17" Type="http://schemas.openxmlformats.org/officeDocument/2006/relationships/image" Target="../media/image199.png"/><Relationship Id="rId2" Type="http://schemas.openxmlformats.org/officeDocument/2006/relationships/image" Target="../media/image1840.png"/><Relationship Id="rId16" Type="http://schemas.openxmlformats.org/officeDocument/2006/relationships/image" Target="../media/image198.png"/><Relationship Id="rId20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0.png"/><Relationship Id="rId11" Type="http://schemas.openxmlformats.org/officeDocument/2006/relationships/image" Target="../media/image1930.png"/><Relationship Id="rId24" Type="http://schemas.openxmlformats.org/officeDocument/2006/relationships/image" Target="../media/image206.png"/><Relationship Id="rId5" Type="http://schemas.openxmlformats.org/officeDocument/2006/relationships/image" Target="../media/image1870.png"/><Relationship Id="rId15" Type="http://schemas.openxmlformats.org/officeDocument/2006/relationships/image" Target="../media/image197.png"/><Relationship Id="rId23" Type="http://schemas.openxmlformats.org/officeDocument/2006/relationships/image" Target="../media/image205.png"/><Relationship Id="rId10" Type="http://schemas.openxmlformats.org/officeDocument/2006/relationships/image" Target="../media/image1920.png"/><Relationship Id="rId19" Type="http://schemas.openxmlformats.org/officeDocument/2006/relationships/image" Target="../media/image201.png"/><Relationship Id="rId4" Type="http://schemas.openxmlformats.org/officeDocument/2006/relationships/image" Target="../media/image1860.png"/><Relationship Id="rId9" Type="http://schemas.openxmlformats.org/officeDocument/2006/relationships/image" Target="../media/image1910.png"/><Relationship Id="rId14" Type="http://schemas.openxmlformats.org/officeDocument/2006/relationships/image" Target="../media/image1960.png"/><Relationship Id="rId22" Type="http://schemas.openxmlformats.org/officeDocument/2006/relationships/image" Target="../media/image20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2.jpeg"/><Relationship Id="rId21" Type="http://schemas.openxmlformats.org/officeDocument/2006/relationships/image" Target="../media/image36.tif"/><Relationship Id="rId42" Type="http://schemas.openxmlformats.org/officeDocument/2006/relationships/image" Target="../media/image57.png"/><Relationship Id="rId63" Type="http://schemas.openxmlformats.org/officeDocument/2006/relationships/image" Target="../media/image78.jpeg"/><Relationship Id="rId84" Type="http://schemas.openxmlformats.org/officeDocument/2006/relationships/image" Target="../media/image99.png"/><Relationship Id="rId138" Type="http://schemas.openxmlformats.org/officeDocument/2006/relationships/image" Target="../media/image153.jpeg"/><Relationship Id="rId107" Type="http://schemas.openxmlformats.org/officeDocument/2006/relationships/image" Target="../media/image122.jpeg"/><Relationship Id="rId11" Type="http://schemas.openxmlformats.org/officeDocument/2006/relationships/image" Target="../media/image26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53" Type="http://schemas.openxmlformats.org/officeDocument/2006/relationships/image" Target="../media/image68.jpeg"/><Relationship Id="rId58" Type="http://schemas.openxmlformats.org/officeDocument/2006/relationships/image" Target="../media/image73.jpeg"/><Relationship Id="rId74" Type="http://schemas.openxmlformats.org/officeDocument/2006/relationships/image" Target="../media/image89.jpeg"/><Relationship Id="rId79" Type="http://schemas.openxmlformats.org/officeDocument/2006/relationships/image" Target="../media/image94.jpeg"/><Relationship Id="rId102" Type="http://schemas.openxmlformats.org/officeDocument/2006/relationships/image" Target="../media/image117.jpeg"/><Relationship Id="rId123" Type="http://schemas.openxmlformats.org/officeDocument/2006/relationships/image" Target="../media/image138.jpeg"/><Relationship Id="rId128" Type="http://schemas.openxmlformats.org/officeDocument/2006/relationships/image" Target="../media/image143.jpeg"/><Relationship Id="rId5" Type="http://schemas.openxmlformats.org/officeDocument/2006/relationships/image" Target="../media/image20.png"/><Relationship Id="rId90" Type="http://schemas.openxmlformats.org/officeDocument/2006/relationships/image" Target="../media/image105.png"/><Relationship Id="rId95" Type="http://schemas.openxmlformats.org/officeDocument/2006/relationships/image" Target="../media/image110.jpeg"/><Relationship Id="rId22" Type="http://schemas.openxmlformats.org/officeDocument/2006/relationships/image" Target="../media/image37.tif"/><Relationship Id="rId27" Type="http://schemas.openxmlformats.org/officeDocument/2006/relationships/image" Target="../media/image42.tif"/><Relationship Id="rId43" Type="http://schemas.openxmlformats.org/officeDocument/2006/relationships/image" Target="../media/image58.jpeg"/><Relationship Id="rId48" Type="http://schemas.openxmlformats.org/officeDocument/2006/relationships/image" Target="../media/image63.jpeg"/><Relationship Id="rId64" Type="http://schemas.openxmlformats.org/officeDocument/2006/relationships/image" Target="../media/image79.png"/><Relationship Id="rId69" Type="http://schemas.openxmlformats.org/officeDocument/2006/relationships/image" Target="../media/image84.png"/><Relationship Id="rId113" Type="http://schemas.openxmlformats.org/officeDocument/2006/relationships/image" Target="../media/image128.jpeg"/><Relationship Id="rId118" Type="http://schemas.openxmlformats.org/officeDocument/2006/relationships/image" Target="../media/image133.jpeg"/><Relationship Id="rId134" Type="http://schemas.openxmlformats.org/officeDocument/2006/relationships/image" Target="../media/image149.png"/><Relationship Id="rId139" Type="http://schemas.openxmlformats.org/officeDocument/2006/relationships/image" Target="../media/image154.jpeg"/><Relationship Id="rId80" Type="http://schemas.openxmlformats.org/officeDocument/2006/relationships/image" Target="../media/image95.jpeg"/><Relationship Id="rId85" Type="http://schemas.openxmlformats.org/officeDocument/2006/relationships/image" Target="../media/image100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59" Type="http://schemas.openxmlformats.org/officeDocument/2006/relationships/image" Target="../media/image74.jpeg"/><Relationship Id="rId103" Type="http://schemas.openxmlformats.org/officeDocument/2006/relationships/image" Target="../media/image118.jpeg"/><Relationship Id="rId108" Type="http://schemas.openxmlformats.org/officeDocument/2006/relationships/image" Target="../media/image123.png"/><Relationship Id="rId124" Type="http://schemas.openxmlformats.org/officeDocument/2006/relationships/image" Target="../media/image139.jpeg"/><Relationship Id="rId129" Type="http://schemas.openxmlformats.org/officeDocument/2006/relationships/image" Target="../media/image144.jpeg"/><Relationship Id="rId54" Type="http://schemas.openxmlformats.org/officeDocument/2006/relationships/image" Target="../media/image69.jpeg"/><Relationship Id="rId70" Type="http://schemas.openxmlformats.org/officeDocument/2006/relationships/image" Target="../media/image85.jpeg"/><Relationship Id="rId75" Type="http://schemas.openxmlformats.org/officeDocument/2006/relationships/image" Target="../media/image90.jpeg"/><Relationship Id="rId91" Type="http://schemas.openxmlformats.org/officeDocument/2006/relationships/image" Target="../media/image106.png"/><Relationship Id="rId96" Type="http://schemas.openxmlformats.org/officeDocument/2006/relationships/image" Target="../media/image111.jpeg"/><Relationship Id="rId140" Type="http://schemas.openxmlformats.org/officeDocument/2006/relationships/image" Target="../media/image1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23" Type="http://schemas.openxmlformats.org/officeDocument/2006/relationships/image" Target="../media/image38.tif"/><Relationship Id="rId28" Type="http://schemas.openxmlformats.org/officeDocument/2006/relationships/image" Target="../media/image43.tif"/><Relationship Id="rId49" Type="http://schemas.openxmlformats.org/officeDocument/2006/relationships/image" Target="../media/image64.jpeg"/><Relationship Id="rId114" Type="http://schemas.openxmlformats.org/officeDocument/2006/relationships/image" Target="../media/image129.jpeg"/><Relationship Id="rId119" Type="http://schemas.openxmlformats.org/officeDocument/2006/relationships/image" Target="../media/image134.jpeg"/><Relationship Id="rId44" Type="http://schemas.openxmlformats.org/officeDocument/2006/relationships/image" Target="../media/image59.jpeg"/><Relationship Id="rId60" Type="http://schemas.openxmlformats.org/officeDocument/2006/relationships/image" Target="../media/image75.jpeg"/><Relationship Id="rId65" Type="http://schemas.openxmlformats.org/officeDocument/2006/relationships/image" Target="../media/image80.jpeg"/><Relationship Id="rId81" Type="http://schemas.openxmlformats.org/officeDocument/2006/relationships/image" Target="../media/image96.jpeg"/><Relationship Id="rId86" Type="http://schemas.openxmlformats.org/officeDocument/2006/relationships/image" Target="../media/image101.png"/><Relationship Id="rId130" Type="http://schemas.openxmlformats.org/officeDocument/2006/relationships/image" Target="../media/image145.jpeg"/><Relationship Id="rId135" Type="http://schemas.openxmlformats.org/officeDocument/2006/relationships/image" Target="../media/image150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9" Type="http://schemas.openxmlformats.org/officeDocument/2006/relationships/image" Target="../media/image54.png"/><Relationship Id="rId109" Type="http://schemas.openxmlformats.org/officeDocument/2006/relationships/image" Target="../media/image124.jpeg"/><Relationship Id="rId34" Type="http://schemas.openxmlformats.org/officeDocument/2006/relationships/image" Target="../media/image49.png"/><Relationship Id="rId50" Type="http://schemas.openxmlformats.org/officeDocument/2006/relationships/image" Target="../media/image65.jpeg"/><Relationship Id="rId55" Type="http://schemas.openxmlformats.org/officeDocument/2006/relationships/image" Target="../media/image70.jpeg"/><Relationship Id="rId76" Type="http://schemas.openxmlformats.org/officeDocument/2006/relationships/image" Target="../media/image91.jpeg"/><Relationship Id="rId97" Type="http://schemas.openxmlformats.org/officeDocument/2006/relationships/image" Target="../media/image112.jpeg"/><Relationship Id="rId104" Type="http://schemas.openxmlformats.org/officeDocument/2006/relationships/image" Target="../media/image119.jpeg"/><Relationship Id="rId120" Type="http://schemas.openxmlformats.org/officeDocument/2006/relationships/image" Target="../media/image135.jpeg"/><Relationship Id="rId125" Type="http://schemas.openxmlformats.org/officeDocument/2006/relationships/image" Target="../media/image140.jpeg"/><Relationship Id="rId141" Type="http://schemas.openxmlformats.org/officeDocument/2006/relationships/image" Target="../media/image156.jpeg"/><Relationship Id="rId7" Type="http://schemas.openxmlformats.org/officeDocument/2006/relationships/image" Target="../media/image22.png"/><Relationship Id="rId71" Type="http://schemas.openxmlformats.org/officeDocument/2006/relationships/image" Target="../media/image86.png"/><Relationship Id="rId92" Type="http://schemas.openxmlformats.org/officeDocument/2006/relationships/image" Target="../media/image107.png"/><Relationship Id="rId2" Type="http://schemas.openxmlformats.org/officeDocument/2006/relationships/image" Target="../media/image17.png"/><Relationship Id="rId29" Type="http://schemas.openxmlformats.org/officeDocument/2006/relationships/image" Target="../media/image44.jpeg"/><Relationship Id="rId24" Type="http://schemas.openxmlformats.org/officeDocument/2006/relationships/image" Target="../media/image39.tif"/><Relationship Id="rId40" Type="http://schemas.openxmlformats.org/officeDocument/2006/relationships/image" Target="../media/image55.png"/><Relationship Id="rId45" Type="http://schemas.openxmlformats.org/officeDocument/2006/relationships/image" Target="../media/image60.jpeg"/><Relationship Id="rId66" Type="http://schemas.openxmlformats.org/officeDocument/2006/relationships/image" Target="../media/image81.png"/><Relationship Id="rId87" Type="http://schemas.openxmlformats.org/officeDocument/2006/relationships/image" Target="../media/image102.png"/><Relationship Id="rId110" Type="http://schemas.openxmlformats.org/officeDocument/2006/relationships/image" Target="../media/image125.jpeg"/><Relationship Id="rId115" Type="http://schemas.openxmlformats.org/officeDocument/2006/relationships/image" Target="../media/image130.jpeg"/><Relationship Id="rId131" Type="http://schemas.openxmlformats.org/officeDocument/2006/relationships/image" Target="../media/image146.png"/><Relationship Id="rId136" Type="http://schemas.openxmlformats.org/officeDocument/2006/relationships/image" Target="../media/image151.jpeg"/><Relationship Id="rId61" Type="http://schemas.openxmlformats.org/officeDocument/2006/relationships/image" Target="../media/image76.jpeg"/><Relationship Id="rId82" Type="http://schemas.openxmlformats.org/officeDocument/2006/relationships/image" Target="../media/image97.jpeg"/><Relationship Id="rId19" Type="http://schemas.openxmlformats.org/officeDocument/2006/relationships/image" Target="../media/image34.png"/><Relationship Id="rId14" Type="http://schemas.openxmlformats.org/officeDocument/2006/relationships/image" Target="../media/image29.png"/><Relationship Id="rId30" Type="http://schemas.openxmlformats.org/officeDocument/2006/relationships/image" Target="../media/image45.jpeg"/><Relationship Id="rId35" Type="http://schemas.openxmlformats.org/officeDocument/2006/relationships/image" Target="../media/image50.png"/><Relationship Id="rId56" Type="http://schemas.openxmlformats.org/officeDocument/2006/relationships/image" Target="../media/image71.jpeg"/><Relationship Id="rId77" Type="http://schemas.openxmlformats.org/officeDocument/2006/relationships/image" Target="../media/image92.jpeg"/><Relationship Id="rId100" Type="http://schemas.openxmlformats.org/officeDocument/2006/relationships/image" Target="../media/image115.jpeg"/><Relationship Id="rId105" Type="http://schemas.openxmlformats.org/officeDocument/2006/relationships/image" Target="../media/image120.jpeg"/><Relationship Id="rId126" Type="http://schemas.openxmlformats.org/officeDocument/2006/relationships/image" Target="../media/image141.jpeg"/><Relationship Id="rId8" Type="http://schemas.openxmlformats.org/officeDocument/2006/relationships/image" Target="../media/image23.png"/><Relationship Id="rId51" Type="http://schemas.openxmlformats.org/officeDocument/2006/relationships/image" Target="../media/image66.jpeg"/><Relationship Id="rId72" Type="http://schemas.openxmlformats.org/officeDocument/2006/relationships/image" Target="../media/image87.png"/><Relationship Id="rId93" Type="http://schemas.openxmlformats.org/officeDocument/2006/relationships/image" Target="../media/image108.jpeg"/><Relationship Id="rId98" Type="http://schemas.openxmlformats.org/officeDocument/2006/relationships/image" Target="../media/image113.jpeg"/><Relationship Id="rId121" Type="http://schemas.openxmlformats.org/officeDocument/2006/relationships/image" Target="../media/image136.jpeg"/><Relationship Id="rId142" Type="http://schemas.openxmlformats.org/officeDocument/2006/relationships/image" Target="../media/image157.jpeg"/><Relationship Id="rId3" Type="http://schemas.openxmlformats.org/officeDocument/2006/relationships/image" Target="../media/image18.png"/><Relationship Id="rId25" Type="http://schemas.openxmlformats.org/officeDocument/2006/relationships/image" Target="../media/image40.tif"/><Relationship Id="rId46" Type="http://schemas.openxmlformats.org/officeDocument/2006/relationships/image" Target="../media/image61.jpeg"/><Relationship Id="rId67" Type="http://schemas.openxmlformats.org/officeDocument/2006/relationships/image" Target="../media/image82.png"/><Relationship Id="rId116" Type="http://schemas.openxmlformats.org/officeDocument/2006/relationships/image" Target="../media/image131.jpeg"/><Relationship Id="rId137" Type="http://schemas.openxmlformats.org/officeDocument/2006/relationships/image" Target="../media/image152.jpeg"/><Relationship Id="rId20" Type="http://schemas.openxmlformats.org/officeDocument/2006/relationships/image" Target="../media/image35.png"/><Relationship Id="rId41" Type="http://schemas.openxmlformats.org/officeDocument/2006/relationships/image" Target="../media/image56.png"/><Relationship Id="rId62" Type="http://schemas.openxmlformats.org/officeDocument/2006/relationships/image" Target="../media/image77.jpeg"/><Relationship Id="rId83" Type="http://schemas.openxmlformats.org/officeDocument/2006/relationships/image" Target="../media/image98.png"/><Relationship Id="rId88" Type="http://schemas.openxmlformats.org/officeDocument/2006/relationships/image" Target="../media/image103.png"/><Relationship Id="rId111" Type="http://schemas.openxmlformats.org/officeDocument/2006/relationships/image" Target="../media/image126.jpeg"/><Relationship Id="rId132" Type="http://schemas.openxmlformats.org/officeDocument/2006/relationships/image" Target="../media/image147.jpeg"/><Relationship Id="rId15" Type="http://schemas.openxmlformats.org/officeDocument/2006/relationships/image" Target="../media/image30.png"/><Relationship Id="rId36" Type="http://schemas.openxmlformats.org/officeDocument/2006/relationships/image" Target="../media/image51.png"/><Relationship Id="rId57" Type="http://schemas.openxmlformats.org/officeDocument/2006/relationships/image" Target="../media/image72.jpeg"/><Relationship Id="rId106" Type="http://schemas.openxmlformats.org/officeDocument/2006/relationships/image" Target="../media/image121.jpeg"/><Relationship Id="rId127" Type="http://schemas.openxmlformats.org/officeDocument/2006/relationships/image" Target="../media/image142.jpeg"/><Relationship Id="rId10" Type="http://schemas.openxmlformats.org/officeDocument/2006/relationships/image" Target="../media/image25.png"/><Relationship Id="rId31" Type="http://schemas.openxmlformats.org/officeDocument/2006/relationships/image" Target="../media/image46.jpeg"/><Relationship Id="rId52" Type="http://schemas.openxmlformats.org/officeDocument/2006/relationships/image" Target="../media/image67.jpeg"/><Relationship Id="rId73" Type="http://schemas.openxmlformats.org/officeDocument/2006/relationships/image" Target="../media/image88.jpeg"/><Relationship Id="rId78" Type="http://schemas.openxmlformats.org/officeDocument/2006/relationships/image" Target="../media/image93.jpeg"/><Relationship Id="rId94" Type="http://schemas.openxmlformats.org/officeDocument/2006/relationships/image" Target="../media/image109.jpeg"/><Relationship Id="rId99" Type="http://schemas.openxmlformats.org/officeDocument/2006/relationships/image" Target="../media/image114.jpeg"/><Relationship Id="rId101" Type="http://schemas.openxmlformats.org/officeDocument/2006/relationships/image" Target="../media/image116.jpeg"/><Relationship Id="rId122" Type="http://schemas.openxmlformats.org/officeDocument/2006/relationships/image" Target="../media/image137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26" Type="http://schemas.openxmlformats.org/officeDocument/2006/relationships/image" Target="../media/image41.tif"/><Relationship Id="rId47" Type="http://schemas.openxmlformats.org/officeDocument/2006/relationships/image" Target="../media/image62.jpeg"/><Relationship Id="rId68" Type="http://schemas.openxmlformats.org/officeDocument/2006/relationships/image" Target="../media/image83.png"/><Relationship Id="rId89" Type="http://schemas.openxmlformats.org/officeDocument/2006/relationships/image" Target="../media/image104.png"/><Relationship Id="rId112" Type="http://schemas.openxmlformats.org/officeDocument/2006/relationships/image" Target="../media/image127.jpeg"/><Relationship Id="rId133" Type="http://schemas.openxmlformats.org/officeDocument/2006/relationships/image" Target="../media/image148.jpeg"/><Relationship Id="rId16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155.png"/><Relationship Id="rId21" Type="http://schemas.openxmlformats.org/officeDocument/2006/relationships/image" Target="../media/image173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154.png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23" Type="http://schemas.openxmlformats.org/officeDocument/2006/relationships/image" Target="../media/image175.png"/><Relationship Id="rId10" Type="http://schemas.openxmlformats.org/officeDocument/2006/relationships/image" Target="../media/image162.png"/><Relationship Id="rId19" Type="http://schemas.openxmlformats.org/officeDocument/2006/relationships/image" Target="../media/image171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Relationship Id="rId22" Type="http://schemas.openxmlformats.org/officeDocument/2006/relationships/image" Target="../media/image17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5" Type="http://schemas.openxmlformats.org/officeDocument/2006/relationships/image" Target="../media/image18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650.png"/><Relationship Id="rId18" Type="http://schemas.openxmlformats.org/officeDocument/2006/relationships/image" Target="../media/image1700.png"/><Relationship Id="rId3" Type="http://schemas.openxmlformats.org/officeDocument/2006/relationships/image" Target="../media/image1550.png"/><Relationship Id="rId21" Type="http://schemas.openxmlformats.org/officeDocument/2006/relationships/image" Target="../media/image1730.png"/><Relationship Id="rId7" Type="http://schemas.openxmlformats.org/officeDocument/2006/relationships/image" Target="../media/image1590.png"/><Relationship Id="rId12" Type="http://schemas.openxmlformats.org/officeDocument/2006/relationships/image" Target="../media/image1640.png"/><Relationship Id="rId17" Type="http://schemas.openxmlformats.org/officeDocument/2006/relationships/image" Target="../media/image1690.png"/><Relationship Id="rId2" Type="http://schemas.openxmlformats.org/officeDocument/2006/relationships/image" Target="../media/image1540.png"/><Relationship Id="rId16" Type="http://schemas.openxmlformats.org/officeDocument/2006/relationships/image" Target="../media/image1680.png"/><Relationship Id="rId20" Type="http://schemas.openxmlformats.org/officeDocument/2006/relationships/image" Target="../media/image1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0.png"/><Relationship Id="rId11" Type="http://schemas.openxmlformats.org/officeDocument/2006/relationships/image" Target="../media/image1630.png"/><Relationship Id="rId5" Type="http://schemas.openxmlformats.org/officeDocument/2006/relationships/image" Target="../media/image1570.png"/><Relationship Id="rId15" Type="http://schemas.openxmlformats.org/officeDocument/2006/relationships/image" Target="../media/image1670.png"/><Relationship Id="rId10" Type="http://schemas.openxmlformats.org/officeDocument/2006/relationships/image" Target="../media/image1620.png"/><Relationship Id="rId19" Type="http://schemas.openxmlformats.org/officeDocument/2006/relationships/image" Target="../media/image192.png"/><Relationship Id="rId4" Type="http://schemas.openxmlformats.org/officeDocument/2006/relationships/image" Target="../media/image1560.png"/><Relationship Id="rId9" Type="http://schemas.openxmlformats.org/officeDocument/2006/relationships/image" Target="../media/image191.png"/><Relationship Id="rId14" Type="http://schemas.openxmlformats.org/officeDocument/2006/relationships/image" Target="../media/image16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6.png"/><Relationship Id="rId3" Type="http://schemas.openxmlformats.org/officeDocument/2006/relationships/image" Target="../media/image1750.png"/><Relationship Id="rId7" Type="http://schemas.openxmlformats.org/officeDocument/2006/relationships/image" Target="../media/image193.png"/><Relationship Id="rId12" Type="http://schemas.openxmlformats.org/officeDocument/2006/relationships/image" Target="../media/image195.png"/><Relationship Id="rId2" Type="http://schemas.openxmlformats.org/officeDocument/2006/relationships/image" Target="../media/image1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1810.png"/><Relationship Id="rId5" Type="http://schemas.openxmlformats.org/officeDocument/2006/relationships/image" Target="../media/image194.png"/><Relationship Id="rId10" Type="http://schemas.openxmlformats.org/officeDocument/2006/relationships/image" Target="../media/image1800.png"/><Relationship Id="rId4" Type="http://schemas.openxmlformats.org/officeDocument/2006/relationships/image" Target="../media/image193.png"/><Relationship Id="rId9" Type="http://schemas.openxmlformats.org/officeDocument/2006/relationships/image" Target="../media/image17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39505"/>
            <a:ext cx="1340625" cy="915647"/>
          </a:xfrm>
          <a:prstGeom prst="rect">
            <a:avLst/>
          </a:prstGeom>
        </p:spPr>
      </p:pic>
      <p:cxnSp>
        <p:nvCxnSpPr>
          <p:cNvPr id="9" name="Connecteur droit avec flèche 8"/>
          <p:cNvCxnSpPr>
            <a:stCxn id="7" idx="3"/>
            <a:endCxn id="4" idx="1"/>
          </p:cNvCxnSpPr>
          <p:nvPr/>
        </p:nvCxnSpPr>
        <p:spPr>
          <a:xfrm>
            <a:off x="1896192" y="797329"/>
            <a:ext cx="502028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122217" y="612662"/>
            <a:ext cx="46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cat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1578722"/>
            <a:ext cx="1340625" cy="915647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>
            <a:off x="1896192" y="2036545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1" y="1578721"/>
            <a:ext cx="1340625" cy="915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age 2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2817938"/>
            <a:ext cx="1340625" cy="915647"/>
          </a:xfrm>
          <a:prstGeom prst="rect">
            <a:avLst/>
          </a:prstGeom>
        </p:spPr>
      </p:pic>
      <p:cxnSp>
        <p:nvCxnSpPr>
          <p:cNvPr id="31" name="Connecteur droit avec flèche 30"/>
          <p:cNvCxnSpPr>
            <a:stCxn id="30" idx="3"/>
            <a:endCxn id="29" idx="1"/>
          </p:cNvCxnSpPr>
          <p:nvPr/>
        </p:nvCxnSpPr>
        <p:spPr>
          <a:xfrm>
            <a:off x="1896192" y="3275762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085" y="2817935"/>
            <a:ext cx="1340625" cy="915647"/>
          </a:xfrm>
          <a:prstGeom prst="rect">
            <a:avLst/>
          </a:prstGeom>
        </p:spPr>
      </p:pic>
      <p:cxnSp>
        <p:nvCxnSpPr>
          <p:cNvPr id="35" name="Connecteur droit avec flèche 34"/>
          <p:cNvCxnSpPr>
            <a:stCxn id="4" idx="3"/>
            <a:endCxn id="15" idx="1"/>
          </p:cNvCxnSpPr>
          <p:nvPr/>
        </p:nvCxnSpPr>
        <p:spPr>
          <a:xfrm flipV="1">
            <a:off x="3620191" y="797328"/>
            <a:ext cx="502026" cy="2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6" idx="3"/>
            <a:endCxn id="24" idx="1"/>
          </p:cNvCxnSpPr>
          <p:nvPr/>
        </p:nvCxnSpPr>
        <p:spPr>
          <a:xfrm flipV="1">
            <a:off x="3620190" y="2036545"/>
            <a:ext cx="497151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29" idx="3"/>
            <a:endCxn id="33" idx="1"/>
          </p:cNvCxnSpPr>
          <p:nvPr/>
        </p:nvCxnSpPr>
        <p:spPr>
          <a:xfrm flipV="1">
            <a:off x="3620190" y="3275759"/>
            <a:ext cx="499895" cy="3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Imag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990027"/>
            <a:ext cx="1340625" cy="915647"/>
          </a:xfrm>
          <a:prstGeom prst="rect">
            <a:avLst/>
          </a:prstGeom>
        </p:spPr>
      </p:pic>
      <p:cxnSp>
        <p:nvCxnSpPr>
          <p:cNvPr id="47" name="Connecteur droit avec flèche 46"/>
          <p:cNvCxnSpPr>
            <a:stCxn id="46" idx="3"/>
            <a:endCxn id="45" idx="1"/>
          </p:cNvCxnSpPr>
          <p:nvPr/>
        </p:nvCxnSpPr>
        <p:spPr>
          <a:xfrm>
            <a:off x="1896192" y="4447851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5" idx="3"/>
          </p:cNvCxnSpPr>
          <p:nvPr/>
        </p:nvCxnSpPr>
        <p:spPr>
          <a:xfrm>
            <a:off x="3620190" y="4447851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17340" y="4120432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p:sp>
        <p:nvSpPr>
          <p:cNvPr id="53" name="ZoneTexte 52"/>
          <p:cNvSpPr txBox="1"/>
          <p:nvPr/>
        </p:nvSpPr>
        <p:spPr>
          <a:xfrm>
            <a:off x="323175" y="5229243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Image 5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0" y="5094991"/>
            <a:ext cx="1340625" cy="915647"/>
          </a:xfrm>
          <a:prstGeom prst="rect">
            <a:avLst/>
          </a:prstGeom>
        </p:spPr>
      </p:pic>
      <p:cxnSp>
        <p:nvCxnSpPr>
          <p:cNvPr id="59" name="Connecteur droit avec flèche 58"/>
          <p:cNvCxnSpPr>
            <a:endCxn id="57" idx="1"/>
          </p:cNvCxnSpPr>
          <p:nvPr/>
        </p:nvCxnSpPr>
        <p:spPr>
          <a:xfrm>
            <a:off x="1917417" y="5552814"/>
            <a:ext cx="480802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57" idx="3"/>
            <a:endCxn id="58" idx="1"/>
          </p:cNvCxnSpPr>
          <p:nvPr/>
        </p:nvCxnSpPr>
        <p:spPr>
          <a:xfrm>
            <a:off x="3620190" y="5552815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20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CE668416-C21F-4481-B368-38757D2BAA05}"/>
              </a:ext>
            </a:extLst>
          </p:cNvPr>
          <p:cNvGrpSpPr/>
          <p:nvPr/>
        </p:nvGrpSpPr>
        <p:grpSpPr>
          <a:xfrm>
            <a:off x="5870140" y="1237829"/>
            <a:ext cx="1615453" cy="1620000"/>
            <a:chOff x="5863236" y="804628"/>
            <a:chExt cx="1615453" cy="16200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1A0B23B-FAF1-4FFE-9447-C33F3C63E3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F6CD5F5-406C-4D46-8976-3989E87F48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DDDE079-56C2-43E2-BB81-0082F59F3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637C853-95FE-47E6-8357-80B20D731A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E11FA9D-B55D-4D2C-8219-93E37E8AB5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97CC7CC-77A4-4912-8B3E-F935ABB582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EDE7DCF-CB7E-4C83-897D-29186985CD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3AFB231-11F9-400F-8502-8BD865DA3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FA9DC6E-48F6-4645-9D75-D3E82CDB95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4EA99BDE-C661-4798-BD83-00945B9B4673}"/>
              </a:ext>
            </a:extLst>
          </p:cNvPr>
          <p:cNvGrpSpPr/>
          <p:nvPr/>
        </p:nvGrpSpPr>
        <p:grpSpPr>
          <a:xfrm>
            <a:off x="830496" y="958048"/>
            <a:ext cx="4310906" cy="4320000"/>
            <a:chOff x="830496" y="958048"/>
            <a:chExt cx="4310906" cy="43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24D24B0-4196-44BE-832C-ED3A523049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2770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101562-89E6-442C-8F26-B9730070E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85D6DF-503F-4316-B6CF-E6A4C7FE69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469422-BEE8-49DB-8EF6-BEF1D75DD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7935E0-3BB1-44C7-8FC2-18B95163DE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AE3FCD-8B12-458C-9495-7D437FCBFB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AD1C856-AE89-40A7-91DF-2660733321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477773-A49E-4B90-A94D-053341B7B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E9F91-93F9-42F3-980F-2E80A9B05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EC170E-D394-4B91-B97A-A14EF5F42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710B81F-EF07-47A1-870B-FBC1237FCF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9C9AE0-1892-478F-9D21-CAE78DD688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B888AB-A96E-4E34-953B-121B37F2F5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480D4A4-44A1-4319-A06B-1E88DA418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15EC657-879A-47E6-A4DC-80E51D5FC7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8F5E8D-99EF-4679-8445-ED09291A43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F0D902-E6AD-4583-927C-A38A532752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DD27C-1CE8-4539-AA08-365925E5BB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0C6D773-FA6B-4CD3-A608-431D87881F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898BA5-7A69-4F20-895C-C05C1CBC4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F3BE7AC-B55B-42A8-87FC-BAA112107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FA3821C-4944-47D1-904C-83483E2BB8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72C38F-EF33-4885-BB58-AA5814AFB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3021CB-B005-4AA1-8DD0-05B221280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756C647-1816-40DE-9A1F-04FD72F032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20EED7-B6F3-454C-8F4F-9855BA4BA9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1426EDA-6E94-44BC-82BA-C35F8FDDE4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B3006FF-3244-48D2-8F57-53F810D1D8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0F6C83A-C865-4C18-A594-9F56B0427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D743447-F779-4C67-8ADE-C6A1D2E69A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77648A-4B35-4D54-B7F5-7A6F2B7CC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5ADB717-8384-4EB3-BE57-64E69EB5D2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2396B4C-8428-4928-819A-FA61E8D591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607C5A3-CF92-4580-A03F-A6B41955CA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E1DF273-B0EF-4687-B4A5-E9133D4D3A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F737DEF-82F0-4F45-AAB3-28042E5941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234612-0DFD-45D2-9D18-ACADDC64FC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20B5A25-05FC-46CA-9CD3-755C7DF447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C1ED341-5AD7-4582-BC97-680E83102C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76AE032-6E45-4272-9229-4239C6A7A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3AF228E-B2D2-45BF-BA93-B71E11BB26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A3C057A-72B9-4321-AAEE-9F89E9590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25423D5-ACB1-4248-84F7-D30D56630F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14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4E47814-E1F2-4AFA-B0F3-41D253F80C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20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A09E1C-BC53-4D80-9CE3-4C1DAC23B2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7224D59-234A-4484-8488-685D81052B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04C0C7F-1BEF-45B7-AAFF-B44DDF7AD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D6B161-2101-4121-80B0-376D5A3280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41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1A97CC7-7395-4AFC-A7F4-F6D17D901B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EFE0167-EFA3-47EE-A744-7DC37CB341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14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5EC750-77A1-4148-B3BF-0162A3203C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20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EB5A5B8-2481-4790-8B5F-523ED343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CFE2E71-BBA3-46CF-BB30-025084974B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80D526C-4FC4-4A1E-96E1-5876832ADF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679978D-81FD-4B11-A2B1-FF8E59714A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41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96C1777-0569-4F42-B76C-3C26EB8F5F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798C047-6A7F-4D97-8905-96C2208F9A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C53921-82D2-4155-871E-61503F41AE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B846CC9-4633-4D0E-A72C-80CC8D194E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CACF6AC-3426-432E-A88D-5B3E9ADC9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D7C6380-7A13-47A1-8BFF-68017A71D8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184F406-E489-4864-8DB6-1A45991C4E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4052075-B6EA-4A31-9F2D-38C4A0A13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8F68DA1-979D-4135-AA2C-AE55FAF186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03CB9873-0DDC-4F20-9EC2-1A0D09890979}"/>
              </a:ext>
            </a:extLst>
          </p:cNvPr>
          <p:cNvGrpSpPr/>
          <p:nvPr/>
        </p:nvGrpSpPr>
        <p:grpSpPr>
          <a:xfrm>
            <a:off x="8139520" y="2273656"/>
            <a:ext cx="1615453" cy="1620000"/>
            <a:chOff x="8240676" y="2578048"/>
            <a:chExt cx="1615453" cy="1620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60EC60E-68DC-4173-B342-0598131505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52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D194970-EB7A-4B27-92B7-1DF665CED9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47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63661F4-94E5-4341-A9E5-E4721DC2DC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42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AF49D64-6A9F-4757-A28C-0F5D5A4C15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41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788047D-B7FD-4CBB-9C34-AC8ACB366B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80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98153B-E856-4760-98F5-6179BFC9D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8264DF1-9A5D-431B-99D5-8564BCFA9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67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64E5426-57AD-475E-813E-675C9E1A74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75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EB6F497-C235-444D-AC8A-7E4B63704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54</a:t>
              </a:r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4348118-CBF4-4B0F-8810-81710AD6175D}"/>
              </a:ext>
            </a:extLst>
          </p:cNvPr>
          <p:cNvSpPr/>
          <p:nvPr/>
        </p:nvSpPr>
        <p:spPr>
          <a:xfrm>
            <a:off x="1375043" y="1498048"/>
            <a:ext cx="540000" cy="5400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FFD0923-1C56-443E-96A5-201342318CAD}"/>
              </a:ext>
            </a:extLst>
          </p:cNvPr>
          <p:cNvSpPr/>
          <p:nvPr/>
        </p:nvSpPr>
        <p:spPr>
          <a:xfrm>
            <a:off x="8137247" y="2273656"/>
            <a:ext cx="540000" cy="5400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E1DB33D-D4DE-4B6D-BA5A-D9969297D1AA}"/>
              </a:ext>
            </a:extLst>
          </p:cNvPr>
          <p:cNvSpPr/>
          <p:nvPr/>
        </p:nvSpPr>
        <p:spPr>
          <a:xfrm>
            <a:off x="2453251" y="1498051"/>
            <a:ext cx="535446" cy="539991"/>
          </a:xfrm>
          <a:prstGeom prst="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B8C66AD-797F-4F21-B609-0D6FDA514255}"/>
              </a:ext>
            </a:extLst>
          </p:cNvPr>
          <p:cNvSpPr/>
          <p:nvPr/>
        </p:nvSpPr>
        <p:spPr>
          <a:xfrm>
            <a:off x="8677243" y="2268535"/>
            <a:ext cx="542277" cy="539991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6" name="Forme libre : forme 125">
            <a:extLst>
              <a:ext uri="{FF2B5EF4-FFF2-40B4-BE49-F238E27FC236}">
                <a16:creationId xmlns:a16="http://schemas.microsoft.com/office/drawing/2014/main" id="{CCBDCE89-1684-42F4-BA62-7A0469999031}"/>
              </a:ext>
            </a:extLst>
          </p:cNvPr>
          <p:cNvSpPr/>
          <p:nvPr/>
        </p:nvSpPr>
        <p:spPr>
          <a:xfrm>
            <a:off x="2394257" y="5204460"/>
            <a:ext cx="158443" cy="284213"/>
          </a:xfrm>
          <a:custGeom>
            <a:avLst/>
            <a:gdLst>
              <a:gd name="connsiteX0" fmla="*/ 158443 w 158443"/>
              <a:gd name="connsiteY0" fmla="*/ 0 h 284213"/>
              <a:gd name="connsiteX1" fmla="*/ 21283 w 158443"/>
              <a:gd name="connsiteY1" fmla="*/ 152400 h 284213"/>
              <a:gd name="connsiteX2" fmla="*/ 13663 w 158443"/>
              <a:gd name="connsiteY2" fmla="*/ 266700 h 284213"/>
              <a:gd name="connsiteX3" fmla="*/ 150823 w 158443"/>
              <a:gd name="connsiteY3" fmla="*/ 281940 h 2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43" h="284213">
                <a:moveTo>
                  <a:pt x="158443" y="0"/>
                </a:moveTo>
                <a:cubicBezTo>
                  <a:pt x="101928" y="53975"/>
                  <a:pt x="45413" y="107950"/>
                  <a:pt x="21283" y="152400"/>
                </a:cubicBezTo>
                <a:cubicBezTo>
                  <a:pt x="-2847" y="196850"/>
                  <a:pt x="-7927" y="245110"/>
                  <a:pt x="13663" y="266700"/>
                </a:cubicBezTo>
                <a:cubicBezTo>
                  <a:pt x="35253" y="288290"/>
                  <a:pt x="93038" y="285115"/>
                  <a:pt x="150823" y="2819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542440A0-6445-4128-9C1E-791069B32722}"/>
              </a:ext>
            </a:extLst>
          </p:cNvPr>
          <p:cNvSpPr txBox="1"/>
          <p:nvPr/>
        </p:nvSpPr>
        <p:spPr>
          <a:xfrm>
            <a:off x="2520925" y="5304007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Zero-padding</a:t>
            </a:r>
            <a:endParaRPr lang="fr-BE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89556BC-6428-4A4D-B197-572CEAAB7E60}"/>
              </a:ext>
            </a:extLst>
          </p:cNvPr>
          <p:cNvSpPr/>
          <p:nvPr/>
        </p:nvSpPr>
        <p:spPr>
          <a:xfrm>
            <a:off x="848703" y="975360"/>
            <a:ext cx="1590837" cy="1562100"/>
          </a:xfrm>
          <a:prstGeom prst="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38100">
            <a:solidFill>
              <a:schemeClr val="accent4">
                <a:lumMod val="60000"/>
                <a:lumOff val="4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35302B5-9A76-425C-9D86-155A4A40B855}"/>
              </a:ext>
            </a:extLst>
          </p:cNvPr>
          <p:cNvSpPr/>
          <p:nvPr/>
        </p:nvSpPr>
        <p:spPr>
          <a:xfrm>
            <a:off x="1928697" y="958048"/>
            <a:ext cx="1589836" cy="1579412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 w="38100">
            <a:solidFill>
              <a:srgbClr val="0070C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83F8AEF3-5CBF-4C52-8C98-1E59B919BA2E}"/>
              </a:ext>
            </a:extLst>
          </p:cNvPr>
          <p:cNvGrpSpPr/>
          <p:nvPr/>
        </p:nvGrpSpPr>
        <p:grpSpPr>
          <a:xfrm>
            <a:off x="1650733" y="1771089"/>
            <a:ext cx="2160000" cy="2171368"/>
            <a:chOff x="5550414" y="3700916"/>
            <a:chExt cx="2160000" cy="2171368"/>
          </a:xfrm>
        </p:grpSpPr>
        <p:cxnSp>
          <p:nvCxnSpPr>
            <p:cNvPr id="111" name="Connecteur droit avec flèche 110">
              <a:extLst>
                <a:ext uri="{FF2B5EF4-FFF2-40B4-BE49-F238E27FC236}">
                  <a16:creationId xmlns:a16="http://schemas.microsoft.com/office/drawing/2014/main" id="{9CF34335-33AC-4338-9879-51B898AB8A3B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478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9B305B54-4B00-4BD3-8D12-E0E924AFFD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478670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avec flèche 112">
              <a:extLst>
                <a:ext uri="{FF2B5EF4-FFF2-40B4-BE49-F238E27FC236}">
                  <a16:creationId xmlns:a16="http://schemas.microsoft.com/office/drawing/2014/main" id="{EABF440D-05D0-412C-92CB-7521715340F9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586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avec flèche 113">
              <a:extLst>
                <a:ext uri="{FF2B5EF4-FFF2-40B4-BE49-F238E27FC236}">
                  <a16:creationId xmlns:a16="http://schemas.microsoft.com/office/drawing/2014/main" id="{91C7D8EE-7409-46A0-9461-66A5972183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587228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avec flèche 116">
              <a:extLst>
                <a:ext uri="{FF2B5EF4-FFF2-40B4-BE49-F238E27FC236}">
                  <a16:creationId xmlns:a16="http://schemas.microsoft.com/office/drawing/2014/main" id="{9B733B6B-FAE6-4FC6-BF1E-8920AA04745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0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avec flèche 117">
              <a:extLst>
                <a:ext uri="{FF2B5EF4-FFF2-40B4-BE49-F238E27FC236}">
                  <a16:creationId xmlns:a16="http://schemas.microsoft.com/office/drawing/2014/main" id="{DDB86210-266D-42FB-BAB6-34260E9E6F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6376" y="532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avec flèche 118">
              <a:extLst>
                <a:ext uri="{FF2B5EF4-FFF2-40B4-BE49-F238E27FC236}">
                  <a16:creationId xmlns:a16="http://schemas.microsoft.com/office/drawing/2014/main" id="{FF753BEF-882C-4815-901A-85ECD6FE16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4103" y="531806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avec flèche 119">
              <a:extLst>
                <a:ext uri="{FF2B5EF4-FFF2-40B4-BE49-F238E27FC236}">
                  <a16:creationId xmlns:a16="http://schemas.microsoft.com/office/drawing/2014/main" id="{C5F0BC6A-6456-4965-81B2-928120F9EB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96639" y="531806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avec flèche 107">
              <a:extLst>
                <a:ext uri="{FF2B5EF4-FFF2-40B4-BE49-F238E27FC236}">
                  <a16:creationId xmlns:a16="http://schemas.microsoft.com/office/drawing/2014/main" id="{AC65E0EA-A36B-48D4-BE4A-5A8068058328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370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avec flèche 114">
              <a:extLst>
                <a:ext uri="{FF2B5EF4-FFF2-40B4-BE49-F238E27FC236}">
                  <a16:creationId xmlns:a16="http://schemas.microsoft.com/office/drawing/2014/main" id="{3899429D-F804-4CD9-81F2-81FD18B5F7A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avec flèche 109">
              <a:extLst>
                <a:ext uri="{FF2B5EF4-FFF2-40B4-BE49-F238E27FC236}">
                  <a16:creationId xmlns:a16="http://schemas.microsoft.com/office/drawing/2014/main" id="{900ED711-B9E9-479E-A378-7750C49166FB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370874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4F5B0647-4A74-4E4E-B03E-49B58FF731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43124FC-1BA8-4A06-BFD6-0F826B8ADDE5}"/>
              </a:ext>
            </a:extLst>
          </p:cNvPr>
          <p:cNvSpPr/>
          <p:nvPr/>
        </p:nvSpPr>
        <p:spPr>
          <a:xfrm>
            <a:off x="1376903" y="2578057"/>
            <a:ext cx="535446" cy="53999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D5AB13E-F41F-4D14-BE43-7676E07BCC15}"/>
              </a:ext>
            </a:extLst>
          </p:cNvPr>
          <p:cNvSpPr/>
          <p:nvPr/>
        </p:nvSpPr>
        <p:spPr>
          <a:xfrm>
            <a:off x="853244" y="2038040"/>
            <a:ext cx="1559383" cy="1585694"/>
          </a:xfrm>
          <a:prstGeom prst="rect">
            <a:avLst/>
          </a:prstGeom>
          <a:solidFill>
            <a:schemeClr val="accent2">
              <a:alpha val="25000"/>
            </a:schemeClr>
          </a:solidFill>
          <a:ln w="381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97370C0-5769-4A1F-9BD0-02B7DF6164E7}"/>
              </a:ext>
            </a:extLst>
          </p:cNvPr>
          <p:cNvSpPr/>
          <p:nvPr/>
        </p:nvSpPr>
        <p:spPr>
          <a:xfrm>
            <a:off x="9219696" y="2276239"/>
            <a:ext cx="535446" cy="539991"/>
          </a:xfrm>
          <a:prstGeom prst="rect">
            <a:avLst/>
          </a:prstGeom>
          <a:solidFill>
            <a:srgbClr val="00B05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8D6394B-0A3A-4686-A4B0-567194BAFDDE}"/>
              </a:ext>
            </a:extLst>
          </p:cNvPr>
          <p:cNvSpPr/>
          <p:nvPr/>
        </p:nvSpPr>
        <p:spPr>
          <a:xfrm>
            <a:off x="8141797" y="2818795"/>
            <a:ext cx="535446" cy="53999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16804A0-E9F5-4E1C-AC53-DA219D896152}"/>
              </a:ext>
            </a:extLst>
          </p:cNvPr>
          <p:cNvSpPr/>
          <p:nvPr/>
        </p:nvSpPr>
        <p:spPr>
          <a:xfrm>
            <a:off x="8684070" y="2813660"/>
            <a:ext cx="535446" cy="539991"/>
          </a:xfrm>
          <a:prstGeom prst="rect">
            <a:avLst/>
          </a:prstGeom>
          <a:solidFill>
            <a:srgbClr val="7030A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E86B432-150B-4E82-A793-B018A37C0BF5}"/>
              </a:ext>
            </a:extLst>
          </p:cNvPr>
          <p:cNvSpPr/>
          <p:nvPr/>
        </p:nvSpPr>
        <p:spPr>
          <a:xfrm>
            <a:off x="3530151" y="3667517"/>
            <a:ext cx="535446" cy="539991"/>
          </a:xfrm>
          <a:prstGeom prst="rect">
            <a:avLst/>
          </a:prstGeom>
          <a:solidFill>
            <a:srgbClr val="FF09CA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5EBDA38-88B3-4EE6-9C19-EE31033F140E}"/>
              </a:ext>
            </a:extLst>
          </p:cNvPr>
          <p:cNvSpPr/>
          <p:nvPr/>
        </p:nvSpPr>
        <p:spPr>
          <a:xfrm>
            <a:off x="2994270" y="3138642"/>
            <a:ext cx="1569264" cy="1568826"/>
          </a:xfrm>
          <a:prstGeom prst="rect">
            <a:avLst/>
          </a:prstGeom>
          <a:solidFill>
            <a:srgbClr val="FF09CA">
              <a:alpha val="25000"/>
            </a:srgbClr>
          </a:solidFill>
          <a:ln w="38100">
            <a:solidFill>
              <a:srgbClr val="FF09CA">
                <a:alpha val="5882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C8EECF3-8268-4BE3-8EA0-2803183A67C8}"/>
              </a:ext>
            </a:extLst>
          </p:cNvPr>
          <p:cNvSpPr/>
          <p:nvPr/>
        </p:nvSpPr>
        <p:spPr>
          <a:xfrm>
            <a:off x="9208146" y="2813659"/>
            <a:ext cx="535446" cy="539991"/>
          </a:xfrm>
          <a:prstGeom prst="rect">
            <a:avLst/>
          </a:prstGeom>
          <a:solidFill>
            <a:srgbClr val="09F3FF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3CD23F9-E905-41CE-84E3-15AED305FBE7}"/>
              </a:ext>
            </a:extLst>
          </p:cNvPr>
          <p:cNvSpPr/>
          <p:nvPr/>
        </p:nvSpPr>
        <p:spPr>
          <a:xfrm>
            <a:off x="8141797" y="3348521"/>
            <a:ext cx="535446" cy="539991"/>
          </a:xfrm>
          <a:prstGeom prst="rect">
            <a:avLst/>
          </a:prstGeom>
          <a:solidFill>
            <a:srgbClr val="09FF15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B421815-FA7C-49F7-8349-CFDC022B17DA}"/>
              </a:ext>
            </a:extLst>
          </p:cNvPr>
          <p:cNvSpPr/>
          <p:nvPr/>
        </p:nvSpPr>
        <p:spPr>
          <a:xfrm>
            <a:off x="8684070" y="3363124"/>
            <a:ext cx="535446" cy="539991"/>
          </a:xfrm>
          <a:prstGeom prst="rect">
            <a:avLst/>
          </a:prstGeom>
          <a:solidFill>
            <a:srgbClr val="C00000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82528E2-4729-48D0-8B51-5A0E85A90C3F}"/>
              </a:ext>
            </a:extLst>
          </p:cNvPr>
          <p:cNvSpPr/>
          <p:nvPr/>
        </p:nvSpPr>
        <p:spPr>
          <a:xfrm>
            <a:off x="9208146" y="3358279"/>
            <a:ext cx="535446" cy="539991"/>
          </a:xfrm>
          <a:prstGeom prst="rect">
            <a:avLst/>
          </a:prstGeom>
          <a:solidFill>
            <a:srgbClr val="FF09CA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3" name="Forme libre : forme 152">
            <a:extLst>
              <a:ext uri="{FF2B5EF4-FFF2-40B4-BE49-F238E27FC236}">
                <a16:creationId xmlns:a16="http://schemas.microsoft.com/office/drawing/2014/main" id="{655F1DB9-0484-4651-9573-5A58390D6F2B}"/>
              </a:ext>
            </a:extLst>
          </p:cNvPr>
          <p:cNvSpPr/>
          <p:nvPr/>
        </p:nvSpPr>
        <p:spPr>
          <a:xfrm>
            <a:off x="3421457" y="3999775"/>
            <a:ext cx="2042081" cy="879636"/>
          </a:xfrm>
          <a:custGeom>
            <a:avLst/>
            <a:gdLst>
              <a:gd name="connsiteX0" fmla="*/ 0 w 1828800"/>
              <a:gd name="connsiteY0" fmla="*/ 0 h 879636"/>
              <a:gd name="connsiteX1" fmla="*/ 228600 w 1828800"/>
              <a:gd name="connsiteY1" fmla="*/ 541020 h 879636"/>
              <a:gd name="connsiteX2" fmla="*/ 822960 w 1828800"/>
              <a:gd name="connsiteY2" fmla="*/ 845820 h 879636"/>
              <a:gd name="connsiteX3" fmla="*/ 1828800 w 1828800"/>
              <a:gd name="connsiteY3" fmla="*/ 876300 h 87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879636">
                <a:moveTo>
                  <a:pt x="0" y="0"/>
                </a:moveTo>
                <a:cubicBezTo>
                  <a:pt x="45720" y="200025"/>
                  <a:pt x="91440" y="400050"/>
                  <a:pt x="228600" y="541020"/>
                </a:cubicBezTo>
                <a:cubicBezTo>
                  <a:pt x="365760" y="681990"/>
                  <a:pt x="556260" y="789940"/>
                  <a:pt x="822960" y="845820"/>
                </a:cubicBezTo>
                <a:cubicBezTo>
                  <a:pt x="1089660" y="901700"/>
                  <a:pt x="1640840" y="869950"/>
                  <a:pt x="1828800" y="876300"/>
                </a:cubicBezTo>
              </a:path>
            </a:pathLst>
          </a:cu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99F38835-D380-4BD7-88F5-1C99615FB1E8}"/>
                  </a:ext>
                </a:extLst>
              </p:cNvPr>
              <p:cNvSpPr txBox="1"/>
              <p:nvPr/>
            </p:nvSpPr>
            <p:spPr>
              <a:xfrm>
                <a:off x="5463538" y="4694745"/>
                <a:ext cx="14791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dirty="0"/>
                  <a:t>Stride (</a:t>
                </a:r>
                <a14:m>
                  <m:oMath xmlns:m="http://schemas.openxmlformats.org/officeDocument/2006/math">
                    <m:r>
                      <a:rPr lang="fr-BE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BE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fr-BE" dirty="0"/>
                  <a:t>)</a:t>
                </a:r>
              </a:p>
            </p:txBody>
          </p:sp>
        </mc:Choice>
        <mc:Fallback xmlns=""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99F38835-D380-4BD7-88F5-1C99615FB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538" y="4694745"/>
                <a:ext cx="1479142" cy="369332"/>
              </a:xfrm>
              <a:prstGeom prst="rect">
                <a:avLst/>
              </a:prstGeom>
              <a:blipFill>
                <a:blip r:embed="rId2"/>
                <a:stretch>
                  <a:fillRect l="-3292" t="-8197" r="-2469" b="-2459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ZoneTexte 154">
            <a:extLst>
              <a:ext uri="{FF2B5EF4-FFF2-40B4-BE49-F238E27FC236}">
                <a16:creationId xmlns:a16="http://schemas.microsoft.com/office/drawing/2014/main" id="{D75AD9E6-F9AA-4E65-B579-95F243FEA5FC}"/>
              </a:ext>
            </a:extLst>
          </p:cNvPr>
          <p:cNvSpPr txBox="1"/>
          <p:nvPr/>
        </p:nvSpPr>
        <p:spPr>
          <a:xfrm>
            <a:off x="5938296" y="876346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Kernel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5B27B221-543F-4A38-B80C-A0438ADA1ED1}"/>
              </a:ext>
            </a:extLst>
          </p:cNvPr>
          <p:cNvSpPr txBox="1"/>
          <p:nvPr/>
        </p:nvSpPr>
        <p:spPr>
          <a:xfrm>
            <a:off x="5950331" y="3134534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Convolution</a:t>
            </a:r>
          </a:p>
        </p:txBody>
      </p:sp>
      <p:cxnSp>
        <p:nvCxnSpPr>
          <p:cNvPr id="158" name="Connecteur droit avec flèche 157">
            <a:extLst>
              <a:ext uri="{FF2B5EF4-FFF2-40B4-BE49-F238E27FC236}">
                <a16:creationId xmlns:a16="http://schemas.microsoft.com/office/drawing/2014/main" id="{AEDA727D-8159-487C-9FD1-67139493FE55}"/>
              </a:ext>
            </a:extLst>
          </p:cNvPr>
          <p:cNvCxnSpPr/>
          <p:nvPr/>
        </p:nvCxnSpPr>
        <p:spPr>
          <a:xfrm>
            <a:off x="5524500" y="3110488"/>
            <a:ext cx="23850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961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 248">
            <a:extLst>
              <a:ext uri="{FF2B5EF4-FFF2-40B4-BE49-F238E27FC236}">
                <a16:creationId xmlns:a16="http://schemas.microsoft.com/office/drawing/2014/main" id="{2B0F2EC3-E4CB-4FFA-944B-A6CEAE29A83A}"/>
              </a:ext>
            </a:extLst>
          </p:cNvPr>
          <p:cNvSpPr/>
          <p:nvPr/>
        </p:nvSpPr>
        <p:spPr>
          <a:xfrm>
            <a:off x="6750049" y="2749671"/>
            <a:ext cx="749299" cy="870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D59B6FB2-797D-4B3C-A34C-65C23F2774E4}"/>
              </a:ext>
            </a:extLst>
          </p:cNvPr>
          <p:cNvSpPr/>
          <p:nvPr/>
        </p:nvSpPr>
        <p:spPr>
          <a:xfrm>
            <a:off x="5102740" y="1142234"/>
            <a:ext cx="749299" cy="40139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89499BA-5D33-49B9-B49F-3C0E0CCFEDBC}"/>
              </a:ext>
            </a:extLst>
          </p:cNvPr>
          <p:cNvSpPr/>
          <p:nvPr/>
        </p:nvSpPr>
        <p:spPr>
          <a:xfrm>
            <a:off x="3541513" y="1737429"/>
            <a:ext cx="749299" cy="2896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E34F5B22-6935-4393-8C82-A2C9683CA33D}"/>
              </a:ext>
            </a:extLst>
          </p:cNvPr>
          <p:cNvSpPr/>
          <p:nvPr/>
        </p:nvSpPr>
        <p:spPr>
          <a:xfrm>
            <a:off x="1997589" y="2467610"/>
            <a:ext cx="654050" cy="1519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A99AB83-42FB-491F-B813-FACAFBD25A7E}"/>
              </a:ext>
            </a:extLst>
          </p:cNvPr>
          <p:cNvSpPr>
            <a:spLocks noChangeAspect="1"/>
          </p:cNvSpPr>
          <p:nvPr/>
        </p:nvSpPr>
        <p:spPr>
          <a:xfrm>
            <a:off x="3634740" y="1851660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BE77EB-52BA-4E2D-8EB8-F858173CB039}"/>
                  </a:ext>
                </a:extLst>
              </p:cNvPr>
              <p:cNvSpPr txBox="1"/>
              <p:nvPr/>
            </p:nvSpPr>
            <p:spPr>
              <a:xfrm>
                <a:off x="2198248" y="2750750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BE77EB-52BA-4E2D-8EB8-F858173C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248" y="2750750"/>
                <a:ext cx="276101" cy="276999"/>
              </a:xfrm>
              <a:prstGeom prst="rect">
                <a:avLst/>
              </a:prstGeom>
              <a:blipFill>
                <a:blip r:embed="rId2"/>
                <a:stretch>
                  <a:fillRect l="-13333" r="-6667" b="-1521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955BBAB-9900-477A-B0E7-0F8EFEA481C9}"/>
                  </a:ext>
                </a:extLst>
              </p:cNvPr>
              <p:cNvSpPr txBox="1"/>
              <p:nvPr/>
            </p:nvSpPr>
            <p:spPr>
              <a:xfrm>
                <a:off x="2192926" y="3368097"/>
                <a:ext cx="2761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955BBAB-9900-477A-B0E7-0F8EFEA48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926" y="3368097"/>
                <a:ext cx="276101" cy="276999"/>
              </a:xfrm>
              <a:prstGeom prst="rect">
                <a:avLst/>
              </a:prstGeom>
              <a:blipFill>
                <a:blip r:embed="rId3"/>
                <a:stretch>
                  <a:fillRect l="-13333" r="-8889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6739C5D-2AE0-4091-9EEB-65D5E22D2D5B}"/>
              </a:ext>
            </a:extLst>
          </p:cNvPr>
          <p:cNvCxnSpPr>
            <a:stCxn id="8" idx="3"/>
            <a:endCxn id="4" idx="2"/>
          </p:cNvCxnSpPr>
          <p:nvPr/>
        </p:nvCxnSpPr>
        <p:spPr>
          <a:xfrm flipV="1">
            <a:off x="2474349" y="2141220"/>
            <a:ext cx="1160391" cy="74803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6B36041-7755-4820-8A02-B9BF09653C07}"/>
              </a:ext>
            </a:extLst>
          </p:cNvPr>
          <p:cNvCxnSpPr>
            <a:cxnSpLocks/>
            <a:stCxn id="8" idx="3"/>
            <a:endCxn id="139" idx="2"/>
          </p:cNvCxnSpPr>
          <p:nvPr/>
        </p:nvCxnSpPr>
        <p:spPr>
          <a:xfrm>
            <a:off x="2474349" y="2889250"/>
            <a:ext cx="1160391" cy="29991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B86FE16-EDF8-4019-B9D8-38D6186A18D0}"/>
              </a:ext>
            </a:extLst>
          </p:cNvPr>
          <p:cNvCxnSpPr>
            <a:cxnSpLocks/>
            <a:stCxn id="8" idx="3"/>
            <a:endCxn id="149" idx="1"/>
          </p:cNvCxnSpPr>
          <p:nvPr/>
        </p:nvCxnSpPr>
        <p:spPr>
          <a:xfrm>
            <a:off x="2474349" y="2889250"/>
            <a:ext cx="1165713" cy="132805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6795D37-7B50-4518-AC7D-CCA62DAFEAF1}"/>
              </a:ext>
            </a:extLst>
          </p:cNvPr>
          <p:cNvCxnSpPr>
            <a:cxnSpLocks/>
            <a:stCxn id="9" idx="3"/>
            <a:endCxn id="4" idx="2"/>
          </p:cNvCxnSpPr>
          <p:nvPr/>
        </p:nvCxnSpPr>
        <p:spPr>
          <a:xfrm flipV="1">
            <a:off x="2469027" y="2141220"/>
            <a:ext cx="1165713" cy="1365377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389904E-4BE3-4977-B549-449811A16265}"/>
              </a:ext>
            </a:extLst>
          </p:cNvPr>
          <p:cNvCxnSpPr>
            <a:cxnSpLocks/>
            <a:stCxn id="9" idx="3"/>
            <a:endCxn id="142" idx="1"/>
          </p:cNvCxnSpPr>
          <p:nvPr/>
        </p:nvCxnSpPr>
        <p:spPr>
          <a:xfrm flipV="1">
            <a:off x="2469027" y="3166205"/>
            <a:ext cx="1171035" cy="340392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C98D9521-C6ED-40D2-AF60-09FCB5C0116E}"/>
              </a:ext>
            </a:extLst>
          </p:cNvPr>
          <p:cNvCxnSpPr>
            <a:cxnSpLocks/>
            <a:stCxn id="9" idx="3"/>
            <a:endCxn id="146" idx="2"/>
          </p:cNvCxnSpPr>
          <p:nvPr/>
        </p:nvCxnSpPr>
        <p:spPr>
          <a:xfrm>
            <a:off x="2469027" y="3506597"/>
            <a:ext cx="1165713" cy="733664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8E123F8D-6209-435C-BF2B-4ACCE841B0A2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3924300" y="1851660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9A79A6F9-B7F6-4BA3-BC3F-01BCFBF0B583}"/>
                  </a:ext>
                </a:extLst>
              </p:cNvPr>
              <p:cNvSpPr txBox="1"/>
              <p:nvPr/>
            </p:nvSpPr>
            <p:spPr>
              <a:xfrm>
                <a:off x="3972484" y="2002720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9A79A6F9-B7F6-4BA3-BC3F-01BCFBF0B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2002720"/>
                <a:ext cx="193193" cy="276999"/>
              </a:xfrm>
              <a:prstGeom prst="rect">
                <a:avLst/>
              </a:prstGeom>
              <a:blipFill>
                <a:blip r:embed="rId4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4419434E-DE98-414D-98E0-4C7ED1F7CEF3}"/>
                  </a:ext>
                </a:extLst>
              </p:cNvPr>
              <p:cNvSpPr txBox="1"/>
              <p:nvPr/>
            </p:nvSpPr>
            <p:spPr>
              <a:xfrm>
                <a:off x="3640062" y="2004125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4419434E-DE98-414D-98E0-4C7ED1F7C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2004125"/>
                <a:ext cx="296813" cy="228268"/>
              </a:xfrm>
              <a:prstGeom prst="rect">
                <a:avLst/>
              </a:prstGeom>
              <a:blipFill>
                <a:blip r:embed="rId5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Ellipse 138">
            <a:extLst>
              <a:ext uri="{FF2B5EF4-FFF2-40B4-BE49-F238E27FC236}">
                <a16:creationId xmlns:a16="http://schemas.microsoft.com/office/drawing/2014/main" id="{4BE3C042-8C7D-4B7A-B7CF-12A53F81E280}"/>
              </a:ext>
            </a:extLst>
          </p:cNvPr>
          <p:cNvSpPr>
            <a:spLocks noChangeAspect="1"/>
          </p:cNvSpPr>
          <p:nvPr/>
        </p:nvSpPr>
        <p:spPr>
          <a:xfrm>
            <a:off x="3634740" y="289960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0" name="Connecteur droit 139">
            <a:extLst>
              <a:ext uri="{FF2B5EF4-FFF2-40B4-BE49-F238E27FC236}">
                <a16:creationId xmlns:a16="http://schemas.microsoft.com/office/drawing/2014/main" id="{04B41C11-7E88-4623-BCAD-E6BB38E44D65}"/>
              </a:ext>
            </a:extLst>
          </p:cNvPr>
          <p:cNvCxnSpPr>
            <a:stCxn id="139" idx="0"/>
            <a:endCxn id="139" idx="4"/>
          </p:cNvCxnSpPr>
          <p:nvPr/>
        </p:nvCxnSpPr>
        <p:spPr>
          <a:xfrm>
            <a:off x="3924300" y="289960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514ECC14-C27F-43D1-B7A9-F1D33FBB3BF8}"/>
                  </a:ext>
                </a:extLst>
              </p:cNvPr>
              <p:cNvSpPr txBox="1"/>
              <p:nvPr/>
            </p:nvSpPr>
            <p:spPr>
              <a:xfrm>
                <a:off x="3972484" y="305066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514ECC14-C27F-43D1-B7A9-F1D33FBB3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3050666"/>
                <a:ext cx="193193" cy="276999"/>
              </a:xfrm>
              <a:prstGeom prst="rect">
                <a:avLst/>
              </a:prstGeom>
              <a:blipFill>
                <a:blip r:embed="rId6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55AA16A8-1261-4E1E-91D2-671F4EB75539}"/>
                  </a:ext>
                </a:extLst>
              </p:cNvPr>
              <p:cNvSpPr txBox="1"/>
              <p:nvPr/>
            </p:nvSpPr>
            <p:spPr>
              <a:xfrm>
                <a:off x="3640062" y="3052071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55AA16A8-1261-4E1E-91D2-671F4EB75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3052071"/>
                <a:ext cx="296813" cy="228268"/>
              </a:xfrm>
              <a:prstGeom prst="rect">
                <a:avLst/>
              </a:prstGeom>
              <a:blipFill>
                <a:blip r:embed="rId7"/>
                <a:stretch>
                  <a:fillRect l="-12245" b="-189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Ellipse 145">
            <a:extLst>
              <a:ext uri="{FF2B5EF4-FFF2-40B4-BE49-F238E27FC236}">
                <a16:creationId xmlns:a16="http://schemas.microsoft.com/office/drawing/2014/main" id="{96F38B98-E299-4F58-9645-CEA4FF9B0EE0}"/>
              </a:ext>
            </a:extLst>
          </p:cNvPr>
          <p:cNvSpPr>
            <a:spLocks noChangeAspect="1"/>
          </p:cNvSpPr>
          <p:nvPr/>
        </p:nvSpPr>
        <p:spPr>
          <a:xfrm>
            <a:off x="3634740" y="3950701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AF16721B-3217-4399-B09E-E8CD12C804A8}"/>
              </a:ext>
            </a:extLst>
          </p:cNvPr>
          <p:cNvCxnSpPr>
            <a:stCxn id="146" idx="0"/>
            <a:endCxn id="146" idx="4"/>
          </p:cNvCxnSpPr>
          <p:nvPr/>
        </p:nvCxnSpPr>
        <p:spPr>
          <a:xfrm>
            <a:off x="3924300" y="3950701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987CE0C-E36C-4E41-A8AF-06D8B2644C01}"/>
                  </a:ext>
                </a:extLst>
              </p:cNvPr>
              <p:cNvSpPr txBox="1"/>
              <p:nvPr/>
            </p:nvSpPr>
            <p:spPr>
              <a:xfrm>
                <a:off x="3972484" y="4101761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987CE0C-E36C-4E41-A8AF-06D8B2644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4101761"/>
                <a:ext cx="193193" cy="276999"/>
              </a:xfrm>
              <a:prstGeom prst="rect">
                <a:avLst/>
              </a:prstGeom>
              <a:blipFill>
                <a:blip r:embed="rId8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1BC955F1-9AEC-4B7B-9E76-406E31407E1F}"/>
                  </a:ext>
                </a:extLst>
              </p:cNvPr>
              <p:cNvSpPr txBox="1"/>
              <p:nvPr/>
            </p:nvSpPr>
            <p:spPr>
              <a:xfrm>
                <a:off x="3640062" y="4103166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1BC955F1-9AEC-4B7B-9E76-406E31407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4103166"/>
                <a:ext cx="296813" cy="228268"/>
              </a:xfrm>
              <a:prstGeom prst="rect">
                <a:avLst/>
              </a:prstGeom>
              <a:blipFill>
                <a:blip r:embed="rId9"/>
                <a:stretch>
                  <a:fillRect l="-12245" b="-157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Ellipse 157">
            <a:extLst>
              <a:ext uri="{FF2B5EF4-FFF2-40B4-BE49-F238E27FC236}">
                <a16:creationId xmlns:a16="http://schemas.microsoft.com/office/drawing/2014/main" id="{A3B942E0-3E35-486B-87E9-2CA4F72E21F4}"/>
              </a:ext>
            </a:extLst>
          </p:cNvPr>
          <p:cNvSpPr>
            <a:spLocks noChangeAspect="1"/>
          </p:cNvSpPr>
          <p:nvPr/>
        </p:nvSpPr>
        <p:spPr>
          <a:xfrm>
            <a:off x="5190490" y="1309370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9E90190E-80D7-4F66-8D4C-3A7EEAB89BE5}"/>
              </a:ext>
            </a:extLst>
          </p:cNvPr>
          <p:cNvCxnSpPr>
            <a:stCxn id="158" idx="0"/>
            <a:endCxn id="158" idx="4"/>
          </p:cNvCxnSpPr>
          <p:nvPr/>
        </p:nvCxnSpPr>
        <p:spPr>
          <a:xfrm>
            <a:off x="5480050" y="1309370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E16B44-BED5-4255-96C9-A21CBA6A6B35}"/>
                  </a:ext>
                </a:extLst>
              </p:cNvPr>
              <p:cNvSpPr txBox="1"/>
              <p:nvPr/>
            </p:nvSpPr>
            <p:spPr>
              <a:xfrm>
                <a:off x="5528234" y="1460430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E16B44-BED5-4255-96C9-A21CBA6A6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1460430"/>
                <a:ext cx="193193" cy="276999"/>
              </a:xfrm>
              <a:prstGeom prst="rect">
                <a:avLst/>
              </a:prstGeom>
              <a:blipFill>
                <a:blip r:embed="rId10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09A3F21B-DBD8-4593-855A-388AE11FBBB9}"/>
                  </a:ext>
                </a:extLst>
              </p:cNvPr>
              <p:cNvSpPr txBox="1"/>
              <p:nvPr/>
            </p:nvSpPr>
            <p:spPr>
              <a:xfrm>
                <a:off x="5195812" y="1461835"/>
                <a:ext cx="296812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09A3F21B-DBD8-4593-855A-388AE11FB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1461835"/>
                <a:ext cx="296812" cy="228268"/>
              </a:xfrm>
              <a:prstGeom prst="rect">
                <a:avLst/>
              </a:prstGeom>
              <a:blipFill>
                <a:blip r:embed="rId11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Ellipse 161">
            <a:extLst>
              <a:ext uri="{FF2B5EF4-FFF2-40B4-BE49-F238E27FC236}">
                <a16:creationId xmlns:a16="http://schemas.microsoft.com/office/drawing/2014/main" id="{B2746104-0A2F-4255-B0AC-34658C61A92F}"/>
              </a:ext>
            </a:extLst>
          </p:cNvPr>
          <p:cNvSpPr>
            <a:spLocks noChangeAspect="1"/>
          </p:cNvSpPr>
          <p:nvPr/>
        </p:nvSpPr>
        <p:spPr>
          <a:xfrm>
            <a:off x="5190490" y="235731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3" name="Connecteur droit 162">
            <a:extLst>
              <a:ext uri="{FF2B5EF4-FFF2-40B4-BE49-F238E27FC236}">
                <a16:creationId xmlns:a16="http://schemas.microsoft.com/office/drawing/2014/main" id="{BABC036D-8552-470B-A2D3-5FA0992179B9}"/>
              </a:ext>
            </a:extLst>
          </p:cNvPr>
          <p:cNvCxnSpPr>
            <a:stCxn id="162" idx="0"/>
            <a:endCxn id="162" idx="4"/>
          </p:cNvCxnSpPr>
          <p:nvPr/>
        </p:nvCxnSpPr>
        <p:spPr>
          <a:xfrm>
            <a:off x="5480050" y="235731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098DE9A-3027-4ECB-B147-DAC9965701E7}"/>
                  </a:ext>
                </a:extLst>
              </p:cNvPr>
              <p:cNvSpPr txBox="1"/>
              <p:nvPr/>
            </p:nvSpPr>
            <p:spPr>
              <a:xfrm>
                <a:off x="5528234" y="250837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098DE9A-3027-4ECB-B147-DAC996570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2508376"/>
                <a:ext cx="193193" cy="276999"/>
              </a:xfrm>
              <a:prstGeom prst="rect">
                <a:avLst/>
              </a:prstGeom>
              <a:blipFill>
                <a:blip r:embed="rId12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0075F4A6-5EDB-4247-8FD3-D7FEE4410B27}"/>
                  </a:ext>
                </a:extLst>
              </p:cNvPr>
              <p:cNvSpPr txBox="1"/>
              <p:nvPr/>
            </p:nvSpPr>
            <p:spPr>
              <a:xfrm>
                <a:off x="5195812" y="2509781"/>
                <a:ext cx="296812" cy="2284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0075F4A6-5EDB-4247-8FD3-D7FEE441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2509781"/>
                <a:ext cx="296812" cy="228460"/>
              </a:xfrm>
              <a:prstGeom prst="rect">
                <a:avLst/>
              </a:prstGeom>
              <a:blipFill>
                <a:blip r:embed="rId13"/>
                <a:stretch>
                  <a:fillRect l="-12245" b="-189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Ellipse 165">
            <a:extLst>
              <a:ext uri="{FF2B5EF4-FFF2-40B4-BE49-F238E27FC236}">
                <a16:creationId xmlns:a16="http://schemas.microsoft.com/office/drawing/2014/main" id="{95D64438-8EAF-4FB3-A0EA-54AFDB6A3E7C}"/>
              </a:ext>
            </a:extLst>
          </p:cNvPr>
          <p:cNvSpPr>
            <a:spLocks noChangeAspect="1"/>
          </p:cNvSpPr>
          <p:nvPr/>
        </p:nvSpPr>
        <p:spPr>
          <a:xfrm>
            <a:off x="5190490" y="3408411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7" name="Connecteur droit 166">
            <a:extLst>
              <a:ext uri="{FF2B5EF4-FFF2-40B4-BE49-F238E27FC236}">
                <a16:creationId xmlns:a16="http://schemas.microsoft.com/office/drawing/2014/main" id="{320075AE-22BC-42A7-906C-2D8715B99184}"/>
              </a:ext>
            </a:extLst>
          </p:cNvPr>
          <p:cNvCxnSpPr>
            <a:stCxn id="166" idx="0"/>
            <a:endCxn id="166" idx="4"/>
          </p:cNvCxnSpPr>
          <p:nvPr/>
        </p:nvCxnSpPr>
        <p:spPr>
          <a:xfrm>
            <a:off x="5480050" y="3408411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5E607D41-9E72-436C-BF0C-9B61271BA73C}"/>
                  </a:ext>
                </a:extLst>
              </p:cNvPr>
              <p:cNvSpPr txBox="1"/>
              <p:nvPr/>
            </p:nvSpPr>
            <p:spPr>
              <a:xfrm>
                <a:off x="5528234" y="3559471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5E607D41-9E72-436C-BF0C-9B61271BA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3559471"/>
                <a:ext cx="193193" cy="276999"/>
              </a:xfrm>
              <a:prstGeom prst="rect">
                <a:avLst/>
              </a:prstGeom>
              <a:blipFill>
                <a:blip r:embed="rId14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CE399E1A-6284-4354-B246-BBB0D8AD2E49}"/>
                  </a:ext>
                </a:extLst>
              </p:cNvPr>
              <p:cNvSpPr txBox="1"/>
              <p:nvPr/>
            </p:nvSpPr>
            <p:spPr>
              <a:xfrm>
                <a:off x="5195812" y="3560876"/>
                <a:ext cx="296812" cy="229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CE399E1A-6284-4354-B246-BBB0D8AD2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3560876"/>
                <a:ext cx="296812" cy="229358"/>
              </a:xfrm>
              <a:prstGeom prst="rect">
                <a:avLst/>
              </a:prstGeom>
              <a:blipFill>
                <a:blip r:embed="rId15"/>
                <a:stretch>
                  <a:fillRect l="-12245" b="-157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Ellipse 169">
            <a:extLst>
              <a:ext uri="{FF2B5EF4-FFF2-40B4-BE49-F238E27FC236}">
                <a16:creationId xmlns:a16="http://schemas.microsoft.com/office/drawing/2014/main" id="{35210017-4F26-45D7-9554-8887A88B803C}"/>
              </a:ext>
            </a:extLst>
          </p:cNvPr>
          <p:cNvSpPr>
            <a:spLocks noChangeAspect="1"/>
          </p:cNvSpPr>
          <p:nvPr/>
        </p:nvSpPr>
        <p:spPr>
          <a:xfrm>
            <a:off x="5190490" y="445950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71" name="Connecteur droit 170">
            <a:extLst>
              <a:ext uri="{FF2B5EF4-FFF2-40B4-BE49-F238E27FC236}">
                <a16:creationId xmlns:a16="http://schemas.microsoft.com/office/drawing/2014/main" id="{87D07E3B-CD93-42CD-8061-7E80B3925817}"/>
              </a:ext>
            </a:extLst>
          </p:cNvPr>
          <p:cNvCxnSpPr>
            <a:stCxn id="170" idx="0"/>
            <a:endCxn id="170" idx="4"/>
          </p:cNvCxnSpPr>
          <p:nvPr/>
        </p:nvCxnSpPr>
        <p:spPr>
          <a:xfrm>
            <a:off x="5480050" y="445950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BF95509E-E4D8-4A06-8C89-B823425353EA}"/>
                  </a:ext>
                </a:extLst>
              </p:cNvPr>
              <p:cNvSpPr txBox="1"/>
              <p:nvPr/>
            </p:nvSpPr>
            <p:spPr>
              <a:xfrm>
                <a:off x="5528234" y="461056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BF95509E-E4D8-4A06-8C89-B82342535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4610566"/>
                <a:ext cx="193193" cy="276999"/>
              </a:xfrm>
              <a:prstGeom prst="rect">
                <a:avLst/>
              </a:prstGeom>
              <a:blipFill>
                <a:blip r:embed="rId16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ZoneTexte 172">
                <a:extLst>
                  <a:ext uri="{FF2B5EF4-FFF2-40B4-BE49-F238E27FC236}">
                    <a16:creationId xmlns:a16="http://schemas.microsoft.com/office/drawing/2014/main" id="{019EE492-E425-40A2-8050-7059EEEBE74A}"/>
                  </a:ext>
                </a:extLst>
              </p:cNvPr>
              <p:cNvSpPr txBox="1"/>
              <p:nvPr/>
            </p:nvSpPr>
            <p:spPr>
              <a:xfrm>
                <a:off x="5195812" y="4621773"/>
                <a:ext cx="296812" cy="229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73" name="ZoneTexte 172">
                <a:extLst>
                  <a:ext uri="{FF2B5EF4-FFF2-40B4-BE49-F238E27FC236}">
                    <a16:creationId xmlns:a16="http://schemas.microsoft.com/office/drawing/2014/main" id="{019EE492-E425-40A2-8050-7059EEEB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4621773"/>
                <a:ext cx="296812" cy="229358"/>
              </a:xfrm>
              <a:prstGeom prst="rect">
                <a:avLst/>
              </a:prstGeom>
              <a:blipFill>
                <a:blip r:embed="rId17"/>
                <a:stretch>
                  <a:fillRect l="-12245" b="-1315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Connecteur droit avec flèche 173">
            <a:extLst>
              <a:ext uri="{FF2B5EF4-FFF2-40B4-BE49-F238E27FC236}">
                <a16:creationId xmlns:a16="http://schemas.microsoft.com/office/drawing/2014/main" id="{A2C75D02-8CFD-4812-932E-484AB782A2A0}"/>
              </a:ext>
            </a:extLst>
          </p:cNvPr>
          <p:cNvCxnSpPr>
            <a:cxnSpLocks/>
            <a:stCxn id="4" idx="6"/>
            <a:endCxn id="158" idx="2"/>
          </p:cNvCxnSpPr>
          <p:nvPr/>
        </p:nvCxnSpPr>
        <p:spPr>
          <a:xfrm flipV="1">
            <a:off x="4213860" y="1598930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avec flèche 176">
            <a:extLst>
              <a:ext uri="{FF2B5EF4-FFF2-40B4-BE49-F238E27FC236}">
                <a16:creationId xmlns:a16="http://schemas.microsoft.com/office/drawing/2014/main" id="{807BF0E1-DC1E-49A5-8C44-E47D75026584}"/>
              </a:ext>
            </a:extLst>
          </p:cNvPr>
          <p:cNvCxnSpPr>
            <a:cxnSpLocks/>
            <a:stCxn id="4" idx="6"/>
            <a:endCxn id="162" idx="2"/>
          </p:cNvCxnSpPr>
          <p:nvPr/>
        </p:nvCxnSpPr>
        <p:spPr>
          <a:xfrm>
            <a:off x="4213860" y="2141220"/>
            <a:ext cx="976630" cy="50565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cteur droit avec flèche 181">
            <a:extLst>
              <a:ext uri="{FF2B5EF4-FFF2-40B4-BE49-F238E27FC236}">
                <a16:creationId xmlns:a16="http://schemas.microsoft.com/office/drawing/2014/main" id="{847077A9-0220-4A24-83B0-C13174F50E30}"/>
              </a:ext>
            </a:extLst>
          </p:cNvPr>
          <p:cNvCxnSpPr>
            <a:cxnSpLocks/>
            <a:stCxn id="4" idx="6"/>
            <a:endCxn id="166" idx="2"/>
          </p:cNvCxnSpPr>
          <p:nvPr/>
        </p:nvCxnSpPr>
        <p:spPr>
          <a:xfrm>
            <a:off x="4213860" y="2141220"/>
            <a:ext cx="976630" cy="1556751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eur droit avec flèche 184">
            <a:extLst>
              <a:ext uri="{FF2B5EF4-FFF2-40B4-BE49-F238E27FC236}">
                <a16:creationId xmlns:a16="http://schemas.microsoft.com/office/drawing/2014/main" id="{1922B509-F3B0-4A6A-B532-D7412260CC90}"/>
              </a:ext>
            </a:extLst>
          </p:cNvPr>
          <p:cNvCxnSpPr>
            <a:cxnSpLocks/>
            <a:stCxn id="139" idx="6"/>
            <a:endCxn id="170" idx="2"/>
          </p:cNvCxnSpPr>
          <p:nvPr/>
        </p:nvCxnSpPr>
        <p:spPr>
          <a:xfrm>
            <a:off x="4213860" y="3189166"/>
            <a:ext cx="976630" cy="155990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eur droit avec flèche 191">
            <a:extLst>
              <a:ext uri="{FF2B5EF4-FFF2-40B4-BE49-F238E27FC236}">
                <a16:creationId xmlns:a16="http://schemas.microsoft.com/office/drawing/2014/main" id="{C403C98F-B153-4828-BA40-C957F9BFD974}"/>
              </a:ext>
            </a:extLst>
          </p:cNvPr>
          <p:cNvCxnSpPr>
            <a:cxnSpLocks/>
            <a:stCxn id="4" idx="6"/>
            <a:endCxn id="170" idx="2"/>
          </p:cNvCxnSpPr>
          <p:nvPr/>
        </p:nvCxnSpPr>
        <p:spPr>
          <a:xfrm>
            <a:off x="4213860" y="2141220"/>
            <a:ext cx="976630" cy="260784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eur droit avec flèche 199">
            <a:extLst>
              <a:ext uri="{FF2B5EF4-FFF2-40B4-BE49-F238E27FC236}">
                <a16:creationId xmlns:a16="http://schemas.microsoft.com/office/drawing/2014/main" id="{3C37359F-B10D-4C55-9352-A471F887EF8C}"/>
              </a:ext>
            </a:extLst>
          </p:cNvPr>
          <p:cNvCxnSpPr>
            <a:cxnSpLocks/>
            <a:stCxn id="139" idx="6"/>
            <a:endCxn id="158" idx="2"/>
          </p:cNvCxnSpPr>
          <p:nvPr/>
        </p:nvCxnSpPr>
        <p:spPr>
          <a:xfrm flipV="1">
            <a:off x="4213860" y="1598930"/>
            <a:ext cx="976630" cy="159023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cteur droit avec flèche 202">
            <a:extLst>
              <a:ext uri="{FF2B5EF4-FFF2-40B4-BE49-F238E27FC236}">
                <a16:creationId xmlns:a16="http://schemas.microsoft.com/office/drawing/2014/main" id="{7C251D56-797D-40F7-A381-20CFECA517C7}"/>
              </a:ext>
            </a:extLst>
          </p:cNvPr>
          <p:cNvCxnSpPr>
            <a:cxnSpLocks/>
            <a:stCxn id="139" idx="6"/>
            <a:endCxn id="162" idx="2"/>
          </p:cNvCxnSpPr>
          <p:nvPr/>
        </p:nvCxnSpPr>
        <p:spPr>
          <a:xfrm flipV="1">
            <a:off x="4213860" y="2646876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eur droit avec flèche 205">
            <a:extLst>
              <a:ext uri="{FF2B5EF4-FFF2-40B4-BE49-F238E27FC236}">
                <a16:creationId xmlns:a16="http://schemas.microsoft.com/office/drawing/2014/main" id="{500E12E3-549A-4654-B55E-F78AEE1DABF9}"/>
              </a:ext>
            </a:extLst>
          </p:cNvPr>
          <p:cNvCxnSpPr>
            <a:cxnSpLocks/>
            <a:stCxn id="139" idx="6"/>
            <a:endCxn id="166" idx="2"/>
          </p:cNvCxnSpPr>
          <p:nvPr/>
        </p:nvCxnSpPr>
        <p:spPr>
          <a:xfrm>
            <a:off x="4213860" y="3189166"/>
            <a:ext cx="976630" cy="50880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cteur droit avec flèche 208">
            <a:extLst>
              <a:ext uri="{FF2B5EF4-FFF2-40B4-BE49-F238E27FC236}">
                <a16:creationId xmlns:a16="http://schemas.microsoft.com/office/drawing/2014/main" id="{6197667D-FD9A-4441-BF49-C937F3B9E28B}"/>
              </a:ext>
            </a:extLst>
          </p:cNvPr>
          <p:cNvCxnSpPr>
            <a:cxnSpLocks/>
            <a:stCxn id="146" idx="6"/>
            <a:endCxn id="158" idx="2"/>
          </p:cNvCxnSpPr>
          <p:nvPr/>
        </p:nvCxnSpPr>
        <p:spPr>
          <a:xfrm flipV="1">
            <a:off x="4213860" y="1598930"/>
            <a:ext cx="976630" cy="2641331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eur droit avec flèche 211">
            <a:extLst>
              <a:ext uri="{FF2B5EF4-FFF2-40B4-BE49-F238E27FC236}">
                <a16:creationId xmlns:a16="http://schemas.microsoft.com/office/drawing/2014/main" id="{F35AA6D1-9733-4D53-89EB-612FC318B859}"/>
              </a:ext>
            </a:extLst>
          </p:cNvPr>
          <p:cNvCxnSpPr>
            <a:cxnSpLocks/>
            <a:stCxn id="146" idx="6"/>
            <a:endCxn id="162" idx="2"/>
          </p:cNvCxnSpPr>
          <p:nvPr/>
        </p:nvCxnSpPr>
        <p:spPr>
          <a:xfrm flipV="1">
            <a:off x="4213860" y="2646876"/>
            <a:ext cx="976630" cy="159338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eur droit avec flèche 214">
            <a:extLst>
              <a:ext uri="{FF2B5EF4-FFF2-40B4-BE49-F238E27FC236}">
                <a16:creationId xmlns:a16="http://schemas.microsoft.com/office/drawing/2014/main" id="{5EE86833-269B-42A4-AFCE-6F3C900792D0}"/>
              </a:ext>
            </a:extLst>
          </p:cNvPr>
          <p:cNvCxnSpPr>
            <a:cxnSpLocks/>
            <a:stCxn id="146" idx="6"/>
            <a:endCxn id="166" idx="2"/>
          </p:cNvCxnSpPr>
          <p:nvPr/>
        </p:nvCxnSpPr>
        <p:spPr>
          <a:xfrm flipV="1">
            <a:off x="4213860" y="3697971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necteur droit avec flèche 217">
            <a:extLst>
              <a:ext uri="{FF2B5EF4-FFF2-40B4-BE49-F238E27FC236}">
                <a16:creationId xmlns:a16="http://schemas.microsoft.com/office/drawing/2014/main" id="{7878184C-5407-4ED7-B133-159BDD71ED84}"/>
              </a:ext>
            </a:extLst>
          </p:cNvPr>
          <p:cNvCxnSpPr>
            <a:cxnSpLocks/>
            <a:stCxn id="146" idx="6"/>
            <a:endCxn id="170" idx="2"/>
          </p:cNvCxnSpPr>
          <p:nvPr/>
        </p:nvCxnSpPr>
        <p:spPr>
          <a:xfrm>
            <a:off x="4213860" y="4240261"/>
            <a:ext cx="976630" cy="50880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Ellipse 223">
            <a:extLst>
              <a:ext uri="{FF2B5EF4-FFF2-40B4-BE49-F238E27FC236}">
                <a16:creationId xmlns:a16="http://schemas.microsoft.com/office/drawing/2014/main" id="{4244B28D-8CF9-4E6E-99F3-AB96054FA09A}"/>
              </a:ext>
            </a:extLst>
          </p:cNvPr>
          <p:cNvSpPr>
            <a:spLocks noChangeAspect="1"/>
          </p:cNvSpPr>
          <p:nvPr/>
        </p:nvSpPr>
        <p:spPr>
          <a:xfrm>
            <a:off x="6835140" y="2895124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25" name="Connecteur droit 224">
            <a:extLst>
              <a:ext uri="{FF2B5EF4-FFF2-40B4-BE49-F238E27FC236}">
                <a16:creationId xmlns:a16="http://schemas.microsoft.com/office/drawing/2014/main" id="{A44DB0C8-E870-46D7-8F8A-CCCA8CD5FDCF}"/>
              </a:ext>
            </a:extLst>
          </p:cNvPr>
          <p:cNvCxnSpPr>
            <a:stCxn id="224" idx="0"/>
            <a:endCxn id="224" idx="4"/>
          </p:cNvCxnSpPr>
          <p:nvPr/>
        </p:nvCxnSpPr>
        <p:spPr>
          <a:xfrm>
            <a:off x="7124700" y="2895124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30B46065-C435-4342-83CF-1918ACF2D1C8}"/>
                  </a:ext>
                </a:extLst>
              </p:cNvPr>
              <p:cNvSpPr txBox="1"/>
              <p:nvPr/>
            </p:nvSpPr>
            <p:spPr>
              <a:xfrm>
                <a:off x="7172884" y="3046184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30B46065-C435-4342-83CF-1918ACF2D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884" y="3046184"/>
                <a:ext cx="193193" cy="276999"/>
              </a:xfrm>
              <a:prstGeom prst="rect">
                <a:avLst/>
              </a:prstGeom>
              <a:blipFill>
                <a:blip r:embed="rId18"/>
                <a:stretch>
                  <a:fillRect l="-48387" t="-4444" r="-51613" b="-1111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D4A81A31-6F20-4885-BC57-D936C1D02101}"/>
                  </a:ext>
                </a:extLst>
              </p:cNvPr>
              <p:cNvSpPr txBox="1"/>
              <p:nvPr/>
            </p:nvSpPr>
            <p:spPr>
              <a:xfrm>
                <a:off x="6840462" y="3047589"/>
                <a:ext cx="296812" cy="228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D4A81A31-6F20-4885-BC57-D936C1D02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462" y="3047589"/>
                <a:ext cx="296812" cy="228076"/>
              </a:xfrm>
              <a:prstGeom prst="rect">
                <a:avLst/>
              </a:prstGeom>
              <a:blipFill>
                <a:blip r:embed="rId19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Connecteur droit avec flèche 228">
            <a:extLst>
              <a:ext uri="{FF2B5EF4-FFF2-40B4-BE49-F238E27FC236}">
                <a16:creationId xmlns:a16="http://schemas.microsoft.com/office/drawing/2014/main" id="{3FAA3DB0-1F91-46FD-B78F-A331A6A07155}"/>
              </a:ext>
            </a:extLst>
          </p:cNvPr>
          <p:cNvCxnSpPr>
            <a:cxnSpLocks/>
            <a:stCxn id="158" idx="6"/>
            <a:endCxn id="224" idx="2"/>
          </p:cNvCxnSpPr>
          <p:nvPr/>
        </p:nvCxnSpPr>
        <p:spPr>
          <a:xfrm>
            <a:off x="5769610" y="1598930"/>
            <a:ext cx="1065530" cy="1585754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eur droit avec flèche 231">
            <a:extLst>
              <a:ext uri="{FF2B5EF4-FFF2-40B4-BE49-F238E27FC236}">
                <a16:creationId xmlns:a16="http://schemas.microsoft.com/office/drawing/2014/main" id="{E94E48D7-065C-4780-8393-02D4795A61C4}"/>
              </a:ext>
            </a:extLst>
          </p:cNvPr>
          <p:cNvCxnSpPr>
            <a:cxnSpLocks/>
            <a:stCxn id="162" idx="6"/>
            <a:endCxn id="224" idx="2"/>
          </p:cNvCxnSpPr>
          <p:nvPr/>
        </p:nvCxnSpPr>
        <p:spPr>
          <a:xfrm>
            <a:off x="5769610" y="2646876"/>
            <a:ext cx="1065530" cy="537808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necteur droit avec flèche 234">
            <a:extLst>
              <a:ext uri="{FF2B5EF4-FFF2-40B4-BE49-F238E27FC236}">
                <a16:creationId xmlns:a16="http://schemas.microsoft.com/office/drawing/2014/main" id="{AB7E563B-3B97-4855-A58E-AAF8F88060CB}"/>
              </a:ext>
            </a:extLst>
          </p:cNvPr>
          <p:cNvCxnSpPr>
            <a:cxnSpLocks/>
            <a:stCxn id="166" idx="6"/>
            <a:endCxn id="224" idx="2"/>
          </p:cNvCxnSpPr>
          <p:nvPr/>
        </p:nvCxnSpPr>
        <p:spPr>
          <a:xfrm flipV="1">
            <a:off x="5769610" y="3184684"/>
            <a:ext cx="1065530" cy="513287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necteur droit avec flèche 237">
            <a:extLst>
              <a:ext uri="{FF2B5EF4-FFF2-40B4-BE49-F238E27FC236}">
                <a16:creationId xmlns:a16="http://schemas.microsoft.com/office/drawing/2014/main" id="{7746A30A-08AF-4BBB-B761-30D3A6E44123}"/>
              </a:ext>
            </a:extLst>
          </p:cNvPr>
          <p:cNvCxnSpPr>
            <a:cxnSpLocks/>
            <a:stCxn id="170" idx="6"/>
            <a:endCxn id="227" idx="1"/>
          </p:cNvCxnSpPr>
          <p:nvPr/>
        </p:nvCxnSpPr>
        <p:spPr>
          <a:xfrm flipV="1">
            <a:off x="5769610" y="3161627"/>
            <a:ext cx="1070852" cy="1587439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necteur droit avec flèche 240">
            <a:extLst>
              <a:ext uri="{FF2B5EF4-FFF2-40B4-BE49-F238E27FC236}">
                <a16:creationId xmlns:a16="http://schemas.microsoft.com/office/drawing/2014/main" id="{D58CE84E-88B2-4F55-841F-F93E36A5A36C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7414260" y="3184684"/>
            <a:ext cx="374497" cy="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C81C700-01AA-4E72-B4A4-EF16AED29BAF}"/>
                  </a:ext>
                </a:extLst>
              </p:cNvPr>
              <p:cNvSpPr txBox="1"/>
              <p:nvPr/>
            </p:nvSpPr>
            <p:spPr>
              <a:xfrm>
                <a:off x="2231273" y="3948155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C81C700-01AA-4E72-B4A4-EF16AED29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273" y="3948155"/>
                <a:ext cx="185948" cy="276999"/>
              </a:xfrm>
              <a:prstGeom prst="rect">
                <a:avLst/>
              </a:prstGeom>
              <a:blipFill>
                <a:blip r:embed="rId20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ZoneTexte 250">
                <a:extLst>
                  <a:ext uri="{FF2B5EF4-FFF2-40B4-BE49-F238E27FC236}">
                    <a16:creationId xmlns:a16="http://schemas.microsoft.com/office/drawing/2014/main" id="{F0E7C063-375F-485F-89F3-FD867910CEB9}"/>
                  </a:ext>
                </a:extLst>
              </p:cNvPr>
              <p:cNvSpPr txBox="1"/>
              <p:nvPr/>
            </p:nvSpPr>
            <p:spPr>
              <a:xfrm>
                <a:off x="3288655" y="4678405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1" name="ZoneTexte 250">
                <a:extLst>
                  <a:ext uri="{FF2B5EF4-FFF2-40B4-BE49-F238E27FC236}">
                    <a16:creationId xmlns:a16="http://schemas.microsoft.com/office/drawing/2014/main" id="{F0E7C063-375F-485F-89F3-FD867910C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655" y="4678405"/>
                <a:ext cx="1217577" cy="317844"/>
              </a:xfrm>
              <a:prstGeom prst="rect">
                <a:avLst/>
              </a:prstGeom>
              <a:blipFill>
                <a:blip r:embed="rId21"/>
                <a:stretch>
                  <a:fillRect l="-3500" t="-1887" b="-754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ZoneTexte 251">
                <a:extLst>
                  <a:ext uri="{FF2B5EF4-FFF2-40B4-BE49-F238E27FC236}">
                    <a16:creationId xmlns:a16="http://schemas.microsoft.com/office/drawing/2014/main" id="{7F168E12-B805-4CFF-B1B3-66B2DB4E3EB5}"/>
                  </a:ext>
                </a:extLst>
              </p:cNvPr>
              <p:cNvSpPr txBox="1"/>
              <p:nvPr/>
            </p:nvSpPr>
            <p:spPr>
              <a:xfrm>
                <a:off x="4883835" y="5199093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2" name="ZoneTexte 251">
                <a:extLst>
                  <a:ext uri="{FF2B5EF4-FFF2-40B4-BE49-F238E27FC236}">
                    <a16:creationId xmlns:a16="http://schemas.microsoft.com/office/drawing/2014/main" id="{7F168E12-B805-4CFF-B1B3-66B2DB4E3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835" y="5199093"/>
                <a:ext cx="1217577" cy="317844"/>
              </a:xfrm>
              <a:prstGeom prst="rect">
                <a:avLst/>
              </a:prstGeom>
              <a:blipFill>
                <a:blip r:embed="rId22"/>
                <a:stretch>
                  <a:fillRect l="-3500" t="-1923" b="-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AFCD60D6-5A0C-413C-AD9C-A5FA0621E7B5}"/>
                  </a:ext>
                </a:extLst>
              </p:cNvPr>
              <p:cNvSpPr txBox="1"/>
              <p:nvPr/>
            </p:nvSpPr>
            <p:spPr>
              <a:xfrm>
                <a:off x="6528485" y="3673316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AFCD60D6-5A0C-413C-AD9C-A5FA0621E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485" y="3673316"/>
                <a:ext cx="1217577" cy="317844"/>
              </a:xfrm>
              <a:prstGeom prst="rect">
                <a:avLst/>
              </a:prstGeom>
              <a:blipFill>
                <a:blip r:embed="rId23"/>
                <a:stretch>
                  <a:fillRect l="-3500" t="-1923" b="-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5038EA75-1DC6-4300-9BAB-83C0C1DC7E8E}"/>
                  </a:ext>
                </a:extLst>
              </p:cNvPr>
              <p:cNvSpPr txBox="1"/>
              <p:nvPr/>
            </p:nvSpPr>
            <p:spPr>
              <a:xfrm>
                <a:off x="7836940" y="3020793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5038EA75-1DC6-4300-9BAB-83C0C1DC7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940" y="3020793"/>
                <a:ext cx="190757" cy="276999"/>
              </a:xfrm>
              <a:prstGeom prst="rect">
                <a:avLst/>
              </a:prstGeom>
              <a:blipFill>
                <a:blip r:embed="rId24"/>
                <a:stretch>
                  <a:fillRect l="-29032" r="-29032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671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" t="3111" r="6318"/>
          <a:stretch/>
        </p:blipFill>
        <p:spPr>
          <a:xfrm>
            <a:off x="996429" y="152399"/>
            <a:ext cx="2633132" cy="265786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62" y="3428328"/>
            <a:ext cx="1076" cy="134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62" y="3428328"/>
            <a:ext cx="1076" cy="134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1" t="14875" r="21753" b="18741"/>
          <a:stretch/>
        </p:blipFill>
        <p:spPr>
          <a:xfrm>
            <a:off x="3781963" y="160866"/>
            <a:ext cx="2627304" cy="264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79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107396" y="23749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 smtClean="0"/>
              <a:t>Specimen</a:t>
            </a:r>
            <a:endParaRPr lang="en-GB" dirty="0"/>
          </a:p>
        </p:txBody>
      </p:sp>
      <p:sp>
        <p:nvSpPr>
          <p:cNvPr id="9" name="ZoneTexte 8"/>
          <p:cNvSpPr txBox="1"/>
          <p:nvPr/>
        </p:nvSpPr>
        <p:spPr>
          <a:xfrm>
            <a:off x="4033577" y="834782"/>
            <a:ext cx="69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Large</a:t>
            </a:r>
            <a:endParaRPr lang="en-GB" dirty="0"/>
          </a:p>
        </p:txBody>
      </p:sp>
      <p:sp>
        <p:nvSpPr>
          <p:cNvPr id="10" name="ZoneTexte 9"/>
          <p:cNvSpPr txBox="1"/>
          <p:nvPr/>
        </p:nvSpPr>
        <p:spPr>
          <a:xfrm>
            <a:off x="2682280" y="83478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Small</a:t>
            </a:r>
            <a:endParaRPr lang="en-GB" dirty="0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157892" y="650917"/>
            <a:ext cx="117323" cy="24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4015047" y="649670"/>
            <a:ext cx="91440" cy="248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015046" y="2179512"/>
            <a:ext cx="670735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Cut</a:t>
            </a:r>
            <a:endParaRPr lang="en-GB" dirty="0"/>
          </a:p>
        </p:txBody>
      </p:sp>
      <p:sp>
        <p:nvSpPr>
          <p:cNvPr id="22" name="ZoneTexte 21"/>
          <p:cNvSpPr txBox="1"/>
          <p:nvPr/>
        </p:nvSpPr>
        <p:spPr>
          <a:xfrm>
            <a:off x="2644288" y="1062190"/>
            <a:ext cx="767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 smtClean="0"/>
              <a:t>(</a:t>
            </a:r>
            <a:r>
              <a:rPr lang="fr-BE" sz="1400" dirty="0" err="1"/>
              <a:t>b</a:t>
            </a:r>
            <a:r>
              <a:rPr lang="fr-BE" sz="1400" dirty="0" err="1" smtClean="0"/>
              <a:t>iopsy</a:t>
            </a:r>
            <a:r>
              <a:rPr lang="fr-BE" sz="1400" dirty="0" smtClean="0"/>
              <a:t>)</a:t>
            </a:r>
            <a:endParaRPr lang="en-GB" sz="1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4015047" y="1062190"/>
            <a:ext cx="711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 smtClean="0"/>
              <a:t>(</a:t>
            </a:r>
            <a:r>
              <a:rPr lang="fr-BE" sz="1400" dirty="0" err="1" smtClean="0"/>
              <a:t>organ</a:t>
            </a:r>
            <a:r>
              <a:rPr lang="fr-BE" sz="1400" dirty="0" smtClean="0"/>
              <a:t>)</a:t>
            </a:r>
            <a:endParaRPr lang="en-GB" sz="1400" dirty="0"/>
          </a:p>
        </p:txBody>
      </p:sp>
      <p:cxnSp>
        <p:nvCxnSpPr>
          <p:cNvPr id="27" name="Connecteur droit avec flèche 26"/>
          <p:cNvCxnSpPr>
            <a:stCxn id="23" idx="2"/>
          </p:cNvCxnSpPr>
          <p:nvPr/>
        </p:nvCxnSpPr>
        <p:spPr>
          <a:xfrm flipH="1">
            <a:off x="4363312" y="1369967"/>
            <a:ext cx="7281" cy="820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22" idx="2"/>
          </p:cNvCxnSpPr>
          <p:nvPr/>
        </p:nvCxnSpPr>
        <p:spPr>
          <a:xfrm>
            <a:off x="3027887" y="1369967"/>
            <a:ext cx="14362" cy="1666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727880" y="1571931"/>
            <a:ext cx="1953491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>
                <a:solidFill>
                  <a:schemeClr val="bg1"/>
                </a:solidFill>
              </a:rPr>
              <a:t>Fixation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4359246" y="2523491"/>
            <a:ext cx="4066" cy="48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>
            <a:stCxn id="6" idx="2"/>
          </p:cNvCxnSpPr>
          <p:nvPr/>
        </p:nvCxnSpPr>
        <p:spPr>
          <a:xfrm flipH="1">
            <a:off x="3709029" y="3369246"/>
            <a:ext cx="2" cy="388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732285" y="3018326"/>
            <a:ext cx="1953491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>
                <a:solidFill>
                  <a:schemeClr val="bg1"/>
                </a:solidFill>
              </a:rPr>
              <a:t>Dehydratation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732285" y="4665990"/>
            <a:ext cx="1953491" cy="6392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>
                <a:solidFill>
                  <a:schemeClr val="bg1"/>
                </a:solidFill>
              </a:rPr>
              <a:t>Microtomy</a:t>
            </a:r>
            <a:r>
              <a:rPr lang="fr-BE" dirty="0" smtClean="0">
                <a:solidFill>
                  <a:schemeClr val="bg1"/>
                </a:solidFill>
              </a:rPr>
              <a:t> and application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732285" y="6657115"/>
            <a:ext cx="1953491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>
                <a:solidFill>
                  <a:schemeClr val="bg1"/>
                </a:solidFill>
              </a:rPr>
              <a:t>Scanning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732288" y="5830700"/>
            <a:ext cx="1953491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>
                <a:solidFill>
                  <a:schemeClr val="bg1"/>
                </a:solidFill>
              </a:rPr>
              <a:t>Staining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32287" y="3841506"/>
            <a:ext cx="1953491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>
                <a:solidFill>
                  <a:schemeClr val="bg1"/>
                </a:solidFill>
              </a:rPr>
              <a:t>Embedding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5" name="ZoneTexte 84"/>
          <p:cNvSpPr txBox="1"/>
          <p:nvPr/>
        </p:nvSpPr>
        <p:spPr>
          <a:xfrm>
            <a:off x="3704625" y="3365270"/>
            <a:ext cx="1467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 smtClean="0"/>
              <a:t>Dehydrated</a:t>
            </a:r>
            <a:r>
              <a:rPr lang="fr-BE" sz="1200" dirty="0" smtClean="0"/>
              <a:t> </a:t>
            </a:r>
            <a:r>
              <a:rPr lang="fr-BE" sz="1200" dirty="0" err="1" smtClean="0"/>
              <a:t>sample</a:t>
            </a:r>
            <a:r>
              <a:rPr lang="fr-BE" sz="1200" dirty="0" smtClean="0"/>
              <a:t> </a:t>
            </a:r>
          </a:p>
          <a:p>
            <a:r>
              <a:rPr lang="fr-BE" sz="1200" dirty="0" smtClean="0"/>
              <a:t>in cassette</a:t>
            </a:r>
            <a:endParaRPr lang="en-GB" sz="1200" dirty="0"/>
          </a:p>
        </p:txBody>
      </p:sp>
      <p:sp>
        <p:nvSpPr>
          <p:cNvPr id="86" name="ZoneTexte 85"/>
          <p:cNvSpPr txBox="1"/>
          <p:nvPr/>
        </p:nvSpPr>
        <p:spPr>
          <a:xfrm>
            <a:off x="2421469" y="4184125"/>
            <a:ext cx="1371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smtClean="0"/>
              <a:t>Tissue </a:t>
            </a:r>
            <a:r>
              <a:rPr lang="fr-BE" sz="1200" dirty="0" err="1" smtClean="0"/>
              <a:t>embedded</a:t>
            </a:r>
            <a:r>
              <a:rPr lang="fr-BE" sz="1200" dirty="0" smtClean="0"/>
              <a:t> in a </a:t>
            </a:r>
            <a:r>
              <a:rPr lang="fr-BE" sz="1200" dirty="0" err="1" smtClean="0"/>
              <a:t>paraffin</a:t>
            </a:r>
            <a:r>
              <a:rPr lang="fr-BE" sz="1200" dirty="0" smtClean="0"/>
              <a:t> block</a:t>
            </a:r>
            <a:endParaRPr lang="en-GB" sz="1200" dirty="0"/>
          </a:p>
        </p:txBody>
      </p:sp>
      <p:sp>
        <p:nvSpPr>
          <p:cNvPr id="87" name="ZoneTexte 86"/>
          <p:cNvSpPr txBox="1"/>
          <p:nvPr/>
        </p:nvSpPr>
        <p:spPr>
          <a:xfrm>
            <a:off x="3704625" y="5337136"/>
            <a:ext cx="1612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smtClean="0"/>
              <a:t>Glass slide </a:t>
            </a:r>
            <a:r>
              <a:rPr lang="fr-BE" sz="1200" dirty="0" err="1" smtClean="0"/>
              <a:t>with</a:t>
            </a:r>
            <a:r>
              <a:rPr lang="fr-BE" sz="1200" dirty="0" smtClean="0"/>
              <a:t> </a:t>
            </a:r>
            <a:r>
              <a:rPr lang="fr-BE" sz="1200" dirty="0" err="1" smtClean="0"/>
              <a:t>unstained</a:t>
            </a:r>
            <a:r>
              <a:rPr lang="fr-BE" sz="1200" dirty="0" smtClean="0"/>
              <a:t> tissue</a:t>
            </a:r>
            <a:endParaRPr lang="en-GB" sz="1200" dirty="0"/>
          </a:p>
        </p:txBody>
      </p:sp>
      <p:sp>
        <p:nvSpPr>
          <p:cNvPr id="88" name="ZoneTexte 87"/>
          <p:cNvSpPr txBox="1"/>
          <p:nvPr/>
        </p:nvSpPr>
        <p:spPr>
          <a:xfrm>
            <a:off x="3704625" y="6176084"/>
            <a:ext cx="1827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smtClean="0"/>
              <a:t>Glass slide </a:t>
            </a:r>
            <a:r>
              <a:rPr lang="fr-BE" sz="1200" dirty="0" err="1" smtClean="0"/>
              <a:t>with</a:t>
            </a:r>
            <a:r>
              <a:rPr lang="fr-BE" sz="1200" dirty="0" smtClean="0"/>
              <a:t> </a:t>
            </a:r>
            <a:r>
              <a:rPr lang="fr-BE" sz="1200" dirty="0" err="1" smtClean="0"/>
              <a:t>stained</a:t>
            </a:r>
            <a:r>
              <a:rPr lang="fr-BE" sz="1200" dirty="0" smtClean="0"/>
              <a:t> tissue and </a:t>
            </a:r>
            <a:r>
              <a:rPr lang="fr-BE" sz="1200" dirty="0" err="1" smtClean="0"/>
              <a:t>coverslip</a:t>
            </a:r>
            <a:endParaRPr lang="en-GB" sz="1200" dirty="0"/>
          </a:p>
        </p:txBody>
      </p:sp>
      <p:sp>
        <p:nvSpPr>
          <p:cNvPr id="100" name="ZoneTexte 99"/>
          <p:cNvSpPr txBox="1"/>
          <p:nvPr/>
        </p:nvSpPr>
        <p:spPr>
          <a:xfrm>
            <a:off x="3049955" y="2552685"/>
            <a:ext cx="1316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200" dirty="0" err="1" smtClean="0"/>
              <a:t>Fixated</a:t>
            </a:r>
            <a:r>
              <a:rPr lang="fr-BE" sz="1200" dirty="0" smtClean="0"/>
              <a:t> </a:t>
            </a:r>
            <a:r>
              <a:rPr lang="fr-BE" sz="1200" dirty="0" err="1"/>
              <a:t>s</a:t>
            </a:r>
            <a:r>
              <a:rPr lang="fr-BE" sz="1200" dirty="0" err="1" smtClean="0"/>
              <a:t>ample</a:t>
            </a:r>
            <a:r>
              <a:rPr lang="fr-BE" sz="1200" dirty="0" smtClean="0"/>
              <a:t> in cassette</a:t>
            </a:r>
            <a:endParaRPr lang="en-GB" sz="1200" dirty="0"/>
          </a:p>
        </p:txBody>
      </p:sp>
      <p:pic>
        <p:nvPicPr>
          <p:cNvPr id="121" name="Image 1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639" y="2071653"/>
            <a:ext cx="915902" cy="725549"/>
          </a:xfrm>
          <a:prstGeom prst="rect">
            <a:avLst/>
          </a:prstGeom>
        </p:spPr>
      </p:pic>
      <p:pic>
        <p:nvPicPr>
          <p:cNvPr id="122" name="Image 1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51" y="3999661"/>
            <a:ext cx="1247134" cy="830591"/>
          </a:xfrm>
          <a:prstGeom prst="rect">
            <a:avLst/>
          </a:prstGeom>
        </p:spPr>
      </p:pic>
      <p:pic>
        <p:nvPicPr>
          <p:cNvPr id="124" name="Image 1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" t="8556" r="65904" b="5042"/>
          <a:stretch/>
        </p:blipFill>
        <p:spPr>
          <a:xfrm rot="5400000">
            <a:off x="5329778" y="4911985"/>
            <a:ext cx="485029" cy="1311966"/>
          </a:xfrm>
          <a:prstGeom prst="rect">
            <a:avLst/>
          </a:prstGeom>
        </p:spPr>
      </p:pic>
      <p:pic>
        <p:nvPicPr>
          <p:cNvPr id="125" name="Image 1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7" t="9604" r="37159" b="3994"/>
          <a:stretch/>
        </p:blipFill>
        <p:spPr>
          <a:xfrm rot="5400000">
            <a:off x="5780808" y="5739252"/>
            <a:ext cx="485029" cy="1311966"/>
          </a:xfrm>
          <a:prstGeom prst="rect">
            <a:avLst/>
          </a:prstGeom>
        </p:spPr>
      </p:pic>
      <p:pic>
        <p:nvPicPr>
          <p:cNvPr id="127" name="Image 1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21" y="7341553"/>
            <a:ext cx="1105356" cy="88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92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563" y="641205"/>
            <a:ext cx="4200525" cy="4162425"/>
          </a:xfrm>
          <a:prstGeom prst="rect">
            <a:avLst/>
          </a:prstGeom>
        </p:spPr>
      </p:pic>
      <p:sp>
        <p:nvSpPr>
          <p:cNvPr id="4" name="Flèche droite 3"/>
          <p:cNvSpPr/>
          <p:nvPr/>
        </p:nvSpPr>
        <p:spPr>
          <a:xfrm>
            <a:off x="2685011" y="1596044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èche droite 4"/>
          <p:cNvSpPr/>
          <p:nvPr/>
        </p:nvSpPr>
        <p:spPr>
          <a:xfrm>
            <a:off x="2768138" y="3593870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èche droite 5"/>
          <p:cNvSpPr/>
          <p:nvPr/>
        </p:nvSpPr>
        <p:spPr>
          <a:xfrm rot="16200000">
            <a:off x="4641275" y="3751811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èche droite 6"/>
          <p:cNvSpPr/>
          <p:nvPr/>
        </p:nvSpPr>
        <p:spPr>
          <a:xfrm rot="16200000">
            <a:off x="5200912" y="3754583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e 10"/>
          <p:cNvGrpSpPr/>
          <p:nvPr/>
        </p:nvGrpSpPr>
        <p:grpSpPr>
          <a:xfrm>
            <a:off x="6885536" y="0"/>
            <a:ext cx="7653798" cy="6824749"/>
            <a:chOff x="5043995" y="-157942"/>
            <a:chExt cx="7653798" cy="6824749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" t="485"/>
            <a:stretch/>
          </p:blipFill>
          <p:spPr>
            <a:xfrm>
              <a:off x="5043995" y="-157942"/>
              <a:ext cx="7653798" cy="682474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1263745" y="149629"/>
              <a:ext cx="540327" cy="491576"/>
            </a:xfrm>
            <a:prstGeom prst="rect">
              <a:avLst/>
            </a:prstGeom>
            <a:solidFill>
              <a:srgbClr val="31FF31">
                <a:alpha val="25882"/>
              </a:srgbClr>
            </a:solidFill>
            <a:ln>
              <a:solidFill>
                <a:srgbClr val="09FF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45369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319" y="2034822"/>
            <a:ext cx="1261981" cy="306655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295" y="2040919"/>
            <a:ext cx="1268078" cy="306045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07" y="2034822"/>
            <a:ext cx="1261981" cy="306655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234" y="2034822"/>
            <a:ext cx="1268078" cy="305436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86" y="2056192"/>
            <a:ext cx="1261981" cy="3054361"/>
          </a:xfrm>
          <a:prstGeom prst="rect">
            <a:avLst/>
          </a:prstGeom>
        </p:spPr>
      </p:pic>
      <p:cxnSp>
        <p:nvCxnSpPr>
          <p:cNvPr id="13" name="Connecteur droit 12"/>
          <p:cNvCxnSpPr/>
          <p:nvPr/>
        </p:nvCxnSpPr>
        <p:spPr>
          <a:xfrm flipH="1">
            <a:off x="1064329" y="3140654"/>
            <a:ext cx="1261981" cy="1"/>
          </a:xfrm>
          <a:prstGeom prst="line">
            <a:avLst/>
          </a:prstGeom>
          <a:ln w="9525" cap="flat" cmpd="sng" algn="ctr">
            <a:solidFill>
              <a:schemeClr val="dk1">
                <a:alpha val="4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e 28"/>
          <p:cNvGrpSpPr/>
          <p:nvPr/>
        </p:nvGrpSpPr>
        <p:grpSpPr>
          <a:xfrm flipV="1">
            <a:off x="2677198" y="3317053"/>
            <a:ext cx="1261981" cy="388400"/>
            <a:chOff x="2677198" y="3317053"/>
            <a:chExt cx="1261981" cy="388400"/>
          </a:xfrm>
        </p:grpSpPr>
        <p:sp>
          <p:nvSpPr>
            <p:cNvPr id="14" name="Rectangle 13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8" name="Connecteur droit 7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5" name="Plus 14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Moins 15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e 39"/>
          <p:cNvGrpSpPr/>
          <p:nvPr/>
        </p:nvGrpSpPr>
        <p:grpSpPr>
          <a:xfrm flipV="1">
            <a:off x="3998064" y="3315096"/>
            <a:ext cx="1261981" cy="388400"/>
            <a:chOff x="2677198" y="3317053"/>
            <a:chExt cx="1261981" cy="388400"/>
          </a:xfrm>
        </p:grpSpPr>
        <p:sp>
          <p:nvSpPr>
            <p:cNvPr id="41" name="Rectangle 40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42" name="Connecteur droit 41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3" name="Plus 42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Moins 43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oupe 44"/>
          <p:cNvGrpSpPr/>
          <p:nvPr/>
        </p:nvGrpSpPr>
        <p:grpSpPr>
          <a:xfrm flipV="1">
            <a:off x="5341089" y="3296046"/>
            <a:ext cx="1261981" cy="388400"/>
            <a:chOff x="2677198" y="3317053"/>
            <a:chExt cx="1261981" cy="388400"/>
          </a:xfrm>
        </p:grpSpPr>
        <p:sp>
          <p:nvSpPr>
            <p:cNvPr id="46" name="Rectangle 45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47" name="Connecteur droit 46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8" name="Plus 47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Moins 48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0" name="Groupe 49"/>
          <p:cNvGrpSpPr/>
          <p:nvPr/>
        </p:nvGrpSpPr>
        <p:grpSpPr>
          <a:xfrm flipV="1">
            <a:off x="6655249" y="3313139"/>
            <a:ext cx="1261981" cy="388400"/>
            <a:chOff x="2677198" y="3317053"/>
            <a:chExt cx="1261981" cy="388400"/>
          </a:xfrm>
        </p:grpSpPr>
        <p:sp>
          <p:nvSpPr>
            <p:cNvPr id="51" name="Rectangle 50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52" name="Connecteur droit 51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3" name="Plus 52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Moins 53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e 54"/>
          <p:cNvGrpSpPr/>
          <p:nvPr/>
        </p:nvGrpSpPr>
        <p:grpSpPr>
          <a:xfrm flipV="1">
            <a:off x="7997343" y="3314712"/>
            <a:ext cx="1261981" cy="388400"/>
            <a:chOff x="2677198" y="3317053"/>
            <a:chExt cx="1261981" cy="388400"/>
          </a:xfrm>
        </p:grpSpPr>
        <p:sp>
          <p:nvSpPr>
            <p:cNvPr id="56" name="Rectangle 55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57" name="Connecteur droit 56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8" name="Plus 57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Moins 58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60568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923752" y="2715685"/>
                <a:ext cx="1988256" cy="11811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Pre-trained</a:t>
                </a:r>
                <a:endParaRPr lang="fr-BE" sz="1600" dirty="0">
                  <a:solidFill>
                    <a:schemeClr val="tx1"/>
                  </a:solidFill>
                  <a:latin typeface="LM Sans 17" panose="00000500000000000000" pitchFamily="50" charset="0"/>
                </a:endParaRPr>
              </a:p>
              <a:p>
                <a:pPr algn="ctr"/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 </a:t>
                </a:r>
              </a:p>
              <a:p>
                <a:pPr algn="ctr"/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on source </a:t>
                </a:r>
                <a:r>
                  <a:rPr lang="fr-BE" sz="1600" dirty="0" err="1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task</a:t>
                </a:r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752" y="2715685"/>
                <a:ext cx="1988256" cy="1181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7535216" y="2743406"/>
            <a:ext cx="1281934" cy="1181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600" dirty="0" err="1" smtClean="0">
                <a:solidFill>
                  <a:schemeClr val="tx1"/>
                </a:solidFill>
                <a:latin typeface="LM Sans 17" panose="00000500000000000000" pitchFamily="50" charset="0"/>
              </a:rPr>
              <a:t>Dimens</a:t>
            </a:r>
            <a:r>
              <a:rPr lang="fr-BE" sz="1600" dirty="0" smtClean="0">
                <a:solidFill>
                  <a:schemeClr val="tx1"/>
                </a:solidFill>
                <a:latin typeface="LM Sans 17" panose="00000500000000000000" pitchFamily="50" charset="0"/>
              </a:rPr>
              <a:t>. </a:t>
            </a:r>
            <a:r>
              <a:rPr lang="fr-BE" sz="1600" dirty="0" err="1" smtClean="0">
                <a:solidFill>
                  <a:schemeClr val="tx1"/>
                </a:solidFill>
                <a:latin typeface="LM Sans 17" panose="00000500000000000000" pitchFamily="50" charset="0"/>
              </a:rPr>
              <a:t>reduction</a:t>
            </a:r>
            <a:endParaRPr lang="fr-BE" sz="1600" dirty="0" smtClean="0">
              <a:solidFill>
                <a:schemeClr val="tx1"/>
              </a:solidFill>
              <a:latin typeface="LM Sans 17" panose="00000500000000000000" pitchFamily="50" charset="0"/>
            </a:endParaRPr>
          </a:p>
        </p:txBody>
      </p:sp>
      <p:sp>
        <p:nvSpPr>
          <p:cNvPr id="6" name="Accolade ouvrante 5"/>
          <p:cNvSpPr>
            <a:spLocks/>
          </p:cNvSpPr>
          <p:nvPr/>
        </p:nvSpPr>
        <p:spPr>
          <a:xfrm rot="16200000">
            <a:off x="6243119" y="1910348"/>
            <a:ext cx="233501" cy="5044642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 dirty="0">
              <a:latin typeface="LM Roman 10" panose="00000500000000000000" pitchFamily="50" charset="0"/>
            </a:endParaRPr>
          </a:p>
        </p:txBody>
      </p:sp>
      <p:sp>
        <p:nvSpPr>
          <p:cNvPr id="7" name="ZoneTexte 8"/>
          <p:cNvSpPr txBox="1"/>
          <p:nvPr/>
        </p:nvSpPr>
        <p:spPr>
          <a:xfrm>
            <a:off x="5127518" y="4617713"/>
            <a:ext cx="246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b="1" dirty="0" err="1" smtClean="0">
                <a:latin typeface="LM Sans 17" panose="00000500000000000000" pitchFamily="50" charset="0"/>
              </a:rPr>
              <a:t>Features</a:t>
            </a:r>
            <a:r>
              <a:rPr lang="fr-BE" b="1" dirty="0" smtClean="0">
                <a:latin typeface="LM Sans 17" panose="00000500000000000000" pitchFamily="50" charset="0"/>
              </a:rPr>
              <a:t> extraction</a:t>
            </a:r>
            <a:endParaRPr lang="fr-BE" b="1" dirty="0">
              <a:latin typeface="LM Sans 17" panose="00000500000000000000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816101" y="2742563"/>
            <a:ext cx="1165860" cy="118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600" dirty="0" smtClean="0">
                <a:solidFill>
                  <a:schemeClr val="tx1"/>
                </a:solidFill>
                <a:latin typeface="LM Sans 17" panose="00000500000000000000" pitchFamily="50" charset="0"/>
              </a:rPr>
              <a:t>Classifier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8878244" y="3333113"/>
            <a:ext cx="876097" cy="7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ZoneTexte 12"/>
          <p:cNvSpPr txBox="1"/>
          <p:nvPr/>
        </p:nvSpPr>
        <p:spPr>
          <a:xfrm>
            <a:off x="9659541" y="4623705"/>
            <a:ext cx="20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b="1" dirty="0" smtClean="0">
                <a:latin typeface="LM Sans 17" panose="00000500000000000000" pitchFamily="50" charset="0"/>
              </a:rPr>
              <a:t>Classification</a:t>
            </a:r>
            <a:endParaRPr lang="fr-BE" b="1" dirty="0">
              <a:latin typeface="LM Sans 17" panose="00000500000000000000" pitchFamily="50" charset="0"/>
            </a:endParaRPr>
          </a:p>
        </p:txBody>
      </p:sp>
      <p:sp>
        <p:nvSpPr>
          <p:cNvPr id="11" name="Accolade ouvrante 10"/>
          <p:cNvSpPr/>
          <p:nvPr/>
        </p:nvSpPr>
        <p:spPr>
          <a:xfrm rot="16200000">
            <a:off x="10329172" y="3464214"/>
            <a:ext cx="233501" cy="1936911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>
              <a:latin typeface="LM Roman 10" panose="00000500000000000000" pitchFamily="50" charset="0"/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6062599" y="3333113"/>
            <a:ext cx="14108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11088855" y="3348092"/>
            <a:ext cx="2620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20"/>
              <p:cNvSpPr txBox="1"/>
              <p:nvPr/>
            </p:nvSpPr>
            <p:spPr>
              <a:xfrm>
                <a:off x="11287003" y="3155541"/>
                <a:ext cx="395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fr-BE" dirty="0">
                  <a:latin typeface="LM Roman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14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003" y="3155541"/>
                <a:ext cx="395429" cy="369332"/>
              </a:xfrm>
              <a:prstGeom prst="rect">
                <a:avLst/>
              </a:prstGeom>
              <a:blipFill>
                <a:blip r:embed="rId3"/>
                <a:stretch>
                  <a:fillRect t="-5000" r="-18750"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86" y="1864962"/>
            <a:ext cx="1421233" cy="113809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270790" y="1864962"/>
            <a:ext cx="1050682" cy="1138097"/>
          </a:xfrm>
          <a:prstGeom prst="rect">
            <a:avLst/>
          </a:prstGeom>
          <a:solidFill>
            <a:srgbClr val="FF0000">
              <a:alpha val="3098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0" r="12998"/>
          <a:stretch/>
        </p:blipFill>
        <p:spPr>
          <a:xfrm>
            <a:off x="1249862" y="3849400"/>
            <a:ext cx="1062681" cy="1138097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 flipH="1">
            <a:off x="1775202" y="3136173"/>
            <a:ext cx="6342" cy="5291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V="1">
            <a:off x="2481087" y="3367629"/>
            <a:ext cx="1337965" cy="1083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ZoneTexte 31"/>
          <p:cNvSpPr txBox="1"/>
          <p:nvPr/>
        </p:nvSpPr>
        <p:spPr>
          <a:xfrm>
            <a:off x="438456" y="3049034"/>
            <a:ext cx="1396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400" dirty="0" err="1" smtClean="0">
                <a:latin typeface="LM Sans 17" panose="00000500000000000000" pitchFamily="50" charset="0"/>
              </a:rPr>
              <a:t>resized</a:t>
            </a:r>
            <a:r>
              <a:rPr lang="fr-BE" sz="1400" dirty="0" smtClean="0">
                <a:latin typeface="LM Sans 17" panose="00000500000000000000" pitchFamily="50" charset="0"/>
              </a:rPr>
              <a:t> </a:t>
            </a:r>
            <a:r>
              <a:rPr lang="fr-BE" sz="1400" dirty="0" err="1" smtClean="0">
                <a:latin typeface="LM Sans 17" panose="00000500000000000000" pitchFamily="50" charset="0"/>
              </a:rPr>
              <a:t>centered</a:t>
            </a:r>
            <a:endParaRPr lang="fr-BE" sz="1400" dirty="0" smtClean="0">
              <a:latin typeface="LM Sans 17" panose="00000500000000000000" pitchFamily="50" charset="0"/>
            </a:endParaRPr>
          </a:p>
          <a:p>
            <a:pPr algn="ctr"/>
            <a:r>
              <a:rPr lang="fr-BE" sz="1400" dirty="0" smtClean="0">
                <a:latin typeface="LM Sans 17" panose="00000500000000000000" pitchFamily="50" charset="0"/>
              </a:rPr>
              <a:t>maximum</a:t>
            </a:r>
          </a:p>
          <a:p>
            <a:pPr algn="ctr"/>
            <a:r>
              <a:rPr lang="fr-BE" sz="1400" dirty="0" smtClean="0">
                <a:latin typeface="LM Sans 17" panose="00000500000000000000" pitchFamily="50" charset="0"/>
              </a:rPr>
              <a:t>square </a:t>
            </a:r>
            <a:r>
              <a:rPr lang="fr-BE" sz="1400" dirty="0" err="1" smtClean="0">
                <a:latin typeface="LM Sans 17" panose="00000500000000000000" pitchFamily="50" charset="0"/>
              </a:rPr>
              <a:t>crop</a:t>
            </a:r>
            <a:endParaRPr lang="fr-BE" sz="1400" dirty="0">
              <a:latin typeface="LM Sans 17" panose="00000500000000000000" pitchFamily="50" charset="0"/>
            </a:endParaRPr>
          </a:p>
        </p:txBody>
      </p:sp>
      <p:sp>
        <p:nvSpPr>
          <p:cNvPr id="21" name="ZoneTexte 36"/>
          <p:cNvSpPr txBox="1"/>
          <p:nvPr/>
        </p:nvSpPr>
        <p:spPr>
          <a:xfrm>
            <a:off x="4692595" y="229655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BE" b="1" dirty="0" smtClean="0">
              <a:latin typeface="LM Sans 17" panose="00000500000000000000" pitchFamily="50" charset="0"/>
            </a:endParaRPr>
          </a:p>
          <a:p>
            <a:endParaRPr lang="fr-BE" b="1" dirty="0">
              <a:latin typeface="LM Sans 17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37"/>
              <p:cNvSpPr txBox="1"/>
              <p:nvPr/>
            </p:nvSpPr>
            <p:spPr>
              <a:xfrm>
                <a:off x="10018189" y="2361770"/>
                <a:ext cx="761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fr-BE" dirty="0">
                  <a:latin typeface="LM Sans 17" panose="00000500000000000000" pitchFamily="50" charset="0"/>
                </a:endParaRPr>
              </a:p>
            </p:txBody>
          </p:sp>
        </mc:Choice>
        <mc:Fallback xmlns="">
          <p:sp>
            <p:nvSpPr>
              <p:cNvPr id="22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189" y="2361770"/>
                <a:ext cx="761683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39"/>
              <p:cNvSpPr txBox="1"/>
              <p:nvPr/>
            </p:nvSpPr>
            <p:spPr>
              <a:xfrm>
                <a:off x="8954511" y="2971377"/>
                <a:ext cx="737125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4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511" y="2971377"/>
                <a:ext cx="737125" cy="284630"/>
              </a:xfrm>
              <a:prstGeom prst="rect">
                <a:avLst/>
              </a:prstGeom>
              <a:blipFill>
                <a:blip r:embed="rId6"/>
                <a:stretch>
                  <a:fillRect l="-4132" t="-4255" r="-4959" b="-8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40"/>
              <p:cNvSpPr txBox="1"/>
              <p:nvPr/>
            </p:nvSpPr>
            <p:spPr>
              <a:xfrm>
                <a:off x="6035230" y="2944920"/>
                <a:ext cx="1352742" cy="287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5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230" y="2944920"/>
                <a:ext cx="1352742" cy="287451"/>
              </a:xfrm>
              <a:prstGeom prst="rect">
                <a:avLst/>
              </a:prstGeom>
              <a:blipFill>
                <a:blip r:embed="rId7"/>
                <a:stretch>
                  <a:fillRect l="-2252" t="-4255" r="-1351" b="-63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44"/>
              <p:cNvSpPr txBox="1"/>
              <p:nvPr/>
            </p:nvSpPr>
            <p:spPr>
              <a:xfrm>
                <a:off x="2280601" y="3274673"/>
                <a:ext cx="1344727" cy="292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ℕ</m:t>
                          </m:r>
                        </m:e>
                        <m:sup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6" name="ZoneTexte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601" y="3274673"/>
                <a:ext cx="1344727" cy="292901"/>
              </a:xfrm>
              <a:prstGeom prst="rect">
                <a:avLst/>
              </a:prstGeom>
              <a:blipFill>
                <a:blip r:embed="rId8"/>
                <a:stretch>
                  <a:fillRect l="-4072" t="-2083" r="-1357" b="-229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410169" y="2296552"/>
                <a:ext cx="9575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BE" b="0" i="1" dirty="0">
                          <a:latin typeface="Cambria Math" panose="02040503050406030204" pitchFamily="18" charset="0"/>
                        </a:rPr>
                        <m:t>(⋅</m:t>
                      </m:r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fr-B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BE" b="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BE" dirty="0">
                  <a:latin typeface="LM Sans 17" panose="00000500000000000000" pitchFamily="50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169" y="2296552"/>
                <a:ext cx="957570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48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Connecteur droit 73"/>
          <p:cNvCxnSpPr/>
          <p:nvPr/>
        </p:nvCxnSpPr>
        <p:spPr>
          <a:xfrm>
            <a:off x="4695825" y="2663512"/>
            <a:ext cx="0" cy="233672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2002848" y="1962928"/>
            <a:ext cx="7174392" cy="3029906"/>
          </a:xfrm>
          <a:prstGeom prst="line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Forme libre 23"/>
          <p:cNvSpPr/>
          <p:nvPr/>
        </p:nvSpPr>
        <p:spPr>
          <a:xfrm>
            <a:off x="2001999" y="1207148"/>
            <a:ext cx="7170576" cy="3774427"/>
          </a:xfrm>
          <a:custGeom>
            <a:avLst/>
            <a:gdLst>
              <a:gd name="connsiteX0" fmla="*/ 0 w 7408507"/>
              <a:gd name="connsiteY0" fmla="*/ 0 h 3811292"/>
              <a:gd name="connsiteX1" fmla="*/ 839756 w 7408507"/>
              <a:gd name="connsiteY1" fmla="*/ 1707502 h 3811292"/>
              <a:gd name="connsiteX2" fmla="*/ 2239347 w 7408507"/>
              <a:gd name="connsiteY2" fmla="*/ 2659224 h 3811292"/>
              <a:gd name="connsiteX3" fmla="*/ 5337111 w 7408507"/>
              <a:gd name="connsiteY3" fmla="*/ 3582955 h 3811292"/>
              <a:gd name="connsiteX4" fmla="*/ 7408507 w 7408507"/>
              <a:gd name="connsiteY4" fmla="*/ 3769567 h 3811292"/>
              <a:gd name="connsiteX0" fmla="*/ 0 w 7427557"/>
              <a:gd name="connsiteY0" fmla="*/ 0 h 3852849"/>
              <a:gd name="connsiteX1" fmla="*/ 839756 w 7427557"/>
              <a:gd name="connsiteY1" fmla="*/ 1707502 h 3852849"/>
              <a:gd name="connsiteX2" fmla="*/ 2239347 w 7427557"/>
              <a:gd name="connsiteY2" fmla="*/ 2659224 h 3852849"/>
              <a:gd name="connsiteX3" fmla="*/ 5337111 w 7427557"/>
              <a:gd name="connsiteY3" fmla="*/ 3582955 h 3852849"/>
              <a:gd name="connsiteX4" fmla="*/ 7427557 w 7427557"/>
              <a:gd name="connsiteY4" fmla="*/ 3817514 h 3852849"/>
              <a:gd name="connsiteX0" fmla="*/ 0 w 6636982"/>
              <a:gd name="connsiteY0" fmla="*/ 0 h 3787410"/>
              <a:gd name="connsiteX1" fmla="*/ 839756 w 6636982"/>
              <a:gd name="connsiteY1" fmla="*/ 1707502 h 3787410"/>
              <a:gd name="connsiteX2" fmla="*/ 2239347 w 6636982"/>
              <a:gd name="connsiteY2" fmla="*/ 2659224 h 3787410"/>
              <a:gd name="connsiteX3" fmla="*/ 5337111 w 6636982"/>
              <a:gd name="connsiteY3" fmla="*/ 3582955 h 3787410"/>
              <a:gd name="connsiteX4" fmla="*/ 6636982 w 6636982"/>
              <a:gd name="connsiteY4" fmla="*/ 3740799 h 3787410"/>
              <a:gd name="connsiteX0" fmla="*/ 0 w 6725497"/>
              <a:gd name="connsiteY0" fmla="*/ 0 h 3787410"/>
              <a:gd name="connsiteX1" fmla="*/ 839756 w 6725497"/>
              <a:gd name="connsiteY1" fmla="*/ 1707502 h 3787410"/>
              <a:gd name="connsiteX2" fmla="*/ 2239347 w 6725497"/>
              <a:gd name="connsiteY2" fmla="*/ 2659224 h 3787410"/>
              <a:gd name="connsiteX3" fmla="*/ 5337111 w 6725497"/>
              <a:gd name="connsiteY3" fmla="*/ 3582955 h 3787410"/>
              <a:gd name="connsiteX4" fmla="*/ 6636982 w 6725497"/>
              <a:gd name="connsiteY4" fmla="*/ 3740799 h 3787410"/>
              <a:gd name="connsiteX5" fmla="*/ 6608601 w 6725497"/>
              <a:gd name="connsiteY5" fmla="*/ 3780780 h 3787410"/>
              <a:gd name="connsiteX0" fmla="*/ 0 w 6951730"/>
              <a:gd name="connsiteY0" fmla="*/ 0 h 3809549"/>
              <a:gd name="connsiteX1" fmla="*/ 839756 w 6951730"/>
              <a:gd name="connsiteY1" fmla="*/ 1707502 h 3809549"/>
              <a:gd name="connsiteX2" fmla="*/ 2239347 w 6951730"/>
              <a:gd name="connsiteY2" fmla="*/ 2659224 h 3809549"/>
              <a:gd name="connsiteX3" fmla="*/ 5337111 w 6951730"/>
              <a:gd name="connsiteY3" fmla="*/ 3582955 h 3809549"/>
              <a:gd name="connsiteX4" fmla="*/ 6636982 w 6951730"/>
              <a:gd name="connsiteY4" fmla="*/ 3740799 h 3809549"/>
              <a:gd name="connsiteX5" fmla="*/ 6951501 w 6951730"/>
              <a:gd name="connsiteY5" fmla="*/ 3809549 h 3809549"/>
              <a:gd name="connsiteX0" fmla="*/ 0 w 7361126"/>
              <a:gd name="connsiteY0" fmla="*/ 0 h 3819138"/>
              <a:gd name="connsiteX1" fmla="*/ 839756 w 7361126"/>
              <a:gd name="connsiteY1" fmla="*/ 1707502 h 3819138"/>
              <a:gd name="connsiteX2" fmla="*/ 2239347 w 7361126"/>
              <a:gd name="connsiteY2" fmla="*/ 2659224 h 3819138"/>
              <a:gd name="connsiteX3" fmla="*/ 5337111 w 7361126"/>
              <a:gd name="connsiteY3" fmla="*/ 3582955 h 3819138"/>
              <a:gd name="connsiteX4" fmla="*/ 6636982 w 7361126"/>
              <a:gd name="connsiteY4" fmla="*/ 3740799 h 3819138"/>
              <a:gd name="connsiteX5" fmla="*/ 7361076 w 7361126"/>
              <a:gd name="connsiteY5" fmla="*/ 3819138 h 3819138"/>
              <a:gd name="connsiteX0" fmla="*/ 0 w 7361076"/>
              <a:gd name="connsiteY0" fmla="*/ 0 h 3819138"/>
              <a:gd name="connsiteX1" fmla="*/ 839756 w 7361076"/>
              <a:gd name="connsiteY1" fmla="*/ 1707502 h 3819138"/>
              <a:gd name="connsiteX2" fmla="*/ 2239347 w 7361076"/>
              <a:gd name="connsiteY2" fmla="*/ 2659224 h 3819138"/>
              <a:gd name="connsiteX3" fmla="*/ 5337111 w 7361076"/>
              <a:gd name="connsiteY3" fmla="*/ 3582955 h 3819138"/>
              <a:gd name="connsiteX4" fmla="*/ 7361076 w 7361076"/>
              <a:gd name="connsiteY4" fmla="*/ 3819138 h 3819138"/>
              <a:gd name="connsiteX0" fmla="*/ 0 w 7199151"/>
              <a:gd name="connsiteY0" fmla="*/ 0 h 3838317"/>
              <a:gd name="connsiteX1" fmla="*/ 839756 w 7199151"/>
              <a:gd name="connsiteY1" fmla="*/ 1707502 h 3838317"/>
              <a:gd name="connsiteX2" fmla="*/ 2239347 w 7199151"/>
              <a:gd name="connsiteY2" fmla="*/ 2659224 h 3838317"/>
              <a:gd name="connsiteX3" fmla="*/ 5337111 w 7199151"/>
              <a:gd name="connsiteY3" fmla="*/ 3582955 h 3838317"/>
              <a:gd name="connsiteX4" fmla="*/ 7199151 w 7199151"/>
              <a:gd name="connsiteY4" fmla="*/ 3838317 h 3838317"/>
              <a:gd name="connsiteX0" fmla="*/ 0 w 7170576"/>
              <a:gd name="connsiteY0" fmla="*/ 0 h 3799959"/>
              <a:gd name="connsiteX1" fmla="*/ 839756 w 7170576"/>
              <a:gd name="connsiteY1" fmla="*/ 1707502 h 3799959"/>
              <a:gd name="connsiteX2" fmla="*/ 2239347 w 7170576"/>
              <a:gd name="connsiteY2" fmla="*/ 2659224 h 3799959"/>
              <a:gd name="connsiteX3" fmla="*/ 5337111 w 7170576"/>
              <a:gd name="connsiteY3" fmla="*/ 3582955 h 3799959"/>
              <a:gd name="connsiteX4" fmla="*/ 7170576 w 7170576"/>
              <a:gd name="connsiteY4" fmla="*/ 3799959 h 3799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0576" h="3799959">
                <a:moveTo>
                  <a:pt x="0" y="0"/>
                </a:moveTo>
                <a:cubicBezTo>
                  <a:pt x="233266" y="632149"/>
                  <a:pt x="466532" y="1264298"/>
                  <a:pt x="839756" y="1707502"/>
                </a:cubicBezTo>
                <a:cubicBezTo>
                  <a:pt x="1212980" y="2150706"/>
                  <a:pt x="1489788" y="2346649"/>
                  <a:pt x="2239347" y="2659224"/>
                </a:cubicBezTo>
                <a:cubicBezTo>
                  <a:pt x="2988906" y="2971799"/>
                  <a:pt x="4515240" y="3392833"/>
                  <a:pt x="5337111" y="3582955"/>
                </a:cubicBezTo>
                <a:cubicBezTo>
                  <a:pt x="6158983" y="3773078"/>
                  <a:pt x="6748917" y="3750754"/>
                  <a:pt x="7170576" y="3799959"/>
                </a:cubicBezTo>
              </a:path>
            </a:pathLst>
          </a:custGeom>
          <a:ln w="317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2002388" y="921591"/>
            <a:ext cx="7147249" cy="1741921"/>
          </a:xfrm>
          <a:custGeom>
            <a:avLst/>
            <a:gdLst>
              <a:gd name="connsiteX0" fmla="*/ 0 w 7147249"/>
              <a:gd name="connsiteY0" fmla="*/ 0 h 1744472"/>
              <a:gd name="connsiteX1" fmla="*/ 382555 w 7147249"/>
              <a:gd name="connsiteY1" fmla="*/ 737119 h 1744472"/>
              <a:gd name="connsiteX2" fmla="*/ 755780 w 7147249"/>
              <a:gd name="connsiteY2" fmla="*/ 1231641 h 1744472"/>
              <a:gd name="connsiteX3" fmla="*/ 1222310 w 7147249"/>
              <a:gd name="connsiteY3" fmla="*/ 1548882 h 1744472"/>
              <a:gd name="connsiteX4" fmla="*/ 1856792 w 7147249"/>
              <a:gd name="connsiteY4" fmla="*/ 1688841 h 1744472"/>
              <a:gd name="connsiteX5" fmla="*/ 2500604 w 7147249"/>
              <a:gd name="connsiteY5" fmla="*/ 1735494 h 1744472"/>
              <a:gd name="connsiteX6" fmla="*/ 3069772 w 7147249"/>
              <a:gd name="connsiteY6" fmla="*/ 1735494 h 1744472"/>
              <a:gd name="connsiteX7" fmla="*/ 3620278 w 7147249"/>
              <a:gd name="connsiteY7" fmla="*/ 1642188 h 1744472"/>
              <a:gd name="connsiteX8" fmla="*/ 4217437 w 7147249"/>
              <a:gd name="connsiteY8" fmla="*/ 1558213 h 1744472"/>
              <a:gd name="connsiteX9" fmla="*/ 5281127 w 7147249"/>
              <a:gd name="connsiteY9" fmla="*/ 1324947 h 1744472"/>
              <a:gd name="connsiteX10" fmla="*/ 7147249 w 7147249"/>
              <a:gd name="connsiteY10" fmla="*/ 774441 h 1744472"/>
              <a:gd name="connsiteX0" fmla="*/ 0 w 7147249"/>
              <a:gd name="connsiteY0" fmla="*/ 0 h 1741921"/>
              <a:gd name="connsiteX1" fmla="*/ 382555 w 7147249"/>
              <a:gd name="connsiteY1" fmla="*/ 737119 h 1741921"/>
              <a:gd name="connsiteX2" fmla="*/ 755780 w 7147249"/>
              <a:gd name="connsiteY2" fmla="*/ 1231641 h 1741921"/>
              <a:gd name="connsiteX3" fmla="*/ 1222310 w 7147249"/>
              <a:gd name="connsiteY3" fmla="*/ 1548882 h 1741921"/>
              <a:gd name="connsiteX4" fmla="*/ 1856792 w 7147249"/>
              <a:gd name="connsiteY4" fmla="*/ 1688841 h 1741921"/>
              <a:gd name="connsiteX5" fmla="*/ 2500604 w 7147249"/>
              <a:gd name="connsiteY5" fmla="*/ 1735494 h 1741921"/>
              <a:gd name="connsiteX6" fmla="*/ 3069772 w 7147249"/>
              <a:gd name="connsiteY6" fmla="*/ 1735494 h 1741921"/>
              <a:gd name="connsiteX7" fmla="*/ 3620278 w 7147249"/>
              <a:gd name="connsiteY7" fmla="*/ 1679511 h 1741921"/>
              <a:gd name="connsiteX8" fmla="*/ 4217437 w 7147249"/>
              <a:gd name="connsiteY8" fmla="*/ 1558213 h 1741921"/>
              <a:gd name="connsiteX9" fmla="*/ 5281127 w 7147249"/>
              <a:gd name="connsiteY9" fmla="*/ 1324947 h 1741921"/>
              <a:gd name="connsiteX10" fmla="*/ 7147249 w 7147249"/>
              <a:gd name="connsiteY10" fmla="*/ 774441 h 174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47249" h="1741921">
                <a:moveTo>
                  <a:pt x="0" y="0"/>
                </a:moveTo>
                <a:cubicBezTo>
                  <a:pt x="128296" y="265923"/>
                  <a:pt x="256592" y="531846"/>
                  <a:pt x="382555" y="737119"/>
                </a:cubicBezTo>
                <a:cubicBezTo>
                  <a:pt x="508518" y="942392"/>
                  <a:pt x="615821" y="1096347"/>
                  <a:pt x="755780" y="1231641"/>
                </a:cubicBezTo>
                <a:cubicBezTo>
                  <a:pt x="895739" y="1366935"/>
                  <a:pt x="1038808" y="1472682"/>
                  <a:pt x="1222310" y="1548882"/>
                </a:cubicBezTo>
                <a:cubicBezTo>
                  <a:pt x="1405812" y="1625082"/>
                  <a:pt x="1643743" y="1657739"/>
                  <a:pt x="1856792" y="1688841"/>
                </a:cubicBezTo>
                <a:cubicBezTo>
                  <a:pt x="2069841" y="1719943"/>
                  <a:pt x="2298441" y="1727719"/>
                  <a:pt x="2500604" y="1735494"/>
                </a:cubicBezTo>
                <a:cubicBezTo>
                  <a:pt x="2702767" y="1743269"/>
                  <a:pt x="2883160" y="1744825"/>
                  <a:pt x="3069772" y="1735494"/>
                </a:cubicBezTo>
                <a:cubicBezTo>
                  <a:pt x="3256384" y="1726164"/>
                  <a:pt x="3429001" y="1709058"/>
                  <a:pt x="3620278" y="1679511"/>
                </a:cubicBezTo>
                <a:cubicBezTo>
                  <a:pt x="3811555" y="1649964"/>
                  <a:pt x="3940629" y="1617307"/>
                  <a:pt x="4217437" y="1558213"/>
                </a:cubicBezTo>
                <a:cubicBezTo>
                  <a:pt x="4494245" y="1499119"/>
                  <a:pt x="4792825" y="1455576"/>
                  <a:pt x="5281127" y="1324947"/>
                </a:cubicBezTo>
                <a:cubicBezTo>
                  <a:pt x="5769429" y="1194318"/>
                  <a:pt x="6865775" y="895739"/>
                  <a:pt x="7147249" y="774441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1838325" y="4992833"/>
            <a:ext cx="780391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7359337" y="5075062"/>
            <a:ext cx="214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>
                <a:latin typeface="LM Sans 10" panose="00000500000000000000" pitchFamily="50" charset="0"/>
              </a:rPr>
              <a:t>Complexity</a:t>
            </a:r>
            <a:r>
              <a:rPr lang="fr-BE" dirty="0">
                <a:latin typeface="LM Sans 10" panose="00000500000000000000" pitchFamily="50" charset="0"/>
              </a:rPr>
              <a:t>/</a:t>
            </a:r>
            <a:r>
              <a:rPr lang="fr-BE" dirty="0" err="1">
                <a:latin typeface="LM Sans 10" panose="00000500000000000000" pitchFamily="50" charset="0"/>
              </a:rPr>
              <a:t>capacity</a:t>
            </a:r>
            <a:endParaRPr lang="en-GB" dirty="0">
              <a:latin typeface="LM Sans 10" panose="00000500000000000000" pitchFamily="50" charset="0"/>
            </a:endParaRPr>
          </a:p>
        </p:txBody>
      </p:sp>
      <p:cxnSp>
        <p:nvCxnSpPr>
          <p:cNvPr id="64" name="Connecteur droit 63"/>
          <p:cNvCxnSpPr/>
          <p:nvPr/>
        </p:nvCxnSpPr>
        <p:spPr>
          <a:xfrm>
            <a:off x="2001999" y="4714679"/>
            <a:ext cx="7503951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/>
          <p:nvPr/>
        </p:nvCxnSpPr>
        <p:spPr>
          <a:xfrm flipV="1">
            <a:off x="1999631" y="657226"/>
            <a:ext cx="2368" cy="44957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ZoneTexte 68"/>
              <p:cNvSpPr txBox="1"/>
              <p:nvPr/>
            </p:nvSpPr>
            <p:spPr>
              <a:xfrm>
                <a:off x="8573772" y="4379277"/>
                <a:ext cx="932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9" name="ZoneTexte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772" y="4379277"/>
                <a:ext cx="932178" cy="276999"/>
              </a:xfrm>
              <a:prstGeom prst="rect">
                <a:avLst/>
              </a:prstGeom>
              <a:blipFill>
                <a:blip r:embed="rId2"/>
                <a:stretch>
                  <a:fillRect l="-5882" t="-2174" r="-8497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311171" y="3362868"/>
                <a:ext cx="11187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</m:t>
                      </m:r>
                      <m:sSup>
                        <m:sSupPr>
                          <m:ctrlP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171" y="3362868"/>
                <a:ext cx="111870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7894404" y="2552654"/>
                <a:ext cx="1297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404" y="2552654"/>
                <a:ext cx="1297663" cy="276999"/>
              </a:xfrm>
              <a:prstGeom prst="rect">
                <a:avLst/>
              </a:prstGeom>
              <a:blipFill>
                <a:blip r:embed="rId4"/>
                <a:stretch>
                  <a:fillRect l="-4225" t="-4444" r="-6103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2419350" y="1332103"/>
                <a:ext cx="40618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𝑏𝑖𝑎</m:t>
                      </m:r>
                      <m:sSup>
                        <m:sSup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fr-BE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50" y="1332103"/>
                <a:ext cx="4061881" cy="276999"/>
              </a:xfrm>
              <a:prstGeom prst="rect">
                <a:avLst/>
              </a:prstGeom>
              <a:blipFill>
                <a:blip r:embed="rId5"/>
                <a:stretch>
                  <a:fillRect l="-1051" t="-4444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ZoneTexte 75"/>
          <p:cNvSpPr txBox="1"/>
          <p:nvPr/>
        </p:nvSpPr>
        <p:spPr>
          <a:xfrm>
            <a:off x="4162634" y="5039978"/>
            <a:ext cx="106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latin typeface="LM Sans 10" panose="00000500000000000000" pitchFamily="50" charset="0"/>
              </a:rPr>
              <a:t>Trade-off</a:t>
            </a:r>
            <a:endParaRPr lang="en-GB" dirty="0">
              <a:latin typeface="LM Sans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09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DAC0AC4-52FB-411D-A7B4-60C1C954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82" y="3342600"/>
            <a:ext cx="1268078" cy="30604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2C28146-8C73-4A50-8939-9349837FB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82" y="163912"/>
            <a:ext cx="1261981" cy="30665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17E1605-787E-4640-88D1-D5E7A3F87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865" y="188298"/>
            <a:ext cx="1268078" cy="30543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32C57AD-7D3C-4A6C-9AC1-44C210D39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940" y="200491"/>
            <a:ext cx="1268078" cy="304216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CEF8BA2-18DB-4602-9B37-B1E3964FD8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12" y="188298"/>
            <a:ext cx="1261981" cy="30543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28FE0C9-DCBC-46AE-830A-5FB2D14D0E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91" y="163912"/>
            <a:ext cx="1261981" cy="306655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8042799-5239-4BBB-A5B2-C1A6ADE847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70" y="182202"/>
            <a:ext cx="1274174" cy="304826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B6FDB73-62F3-40D7-B8C3-37634E7037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2" y="188298"/>
            <a:ext cx="1298561" cy="3042168"/>
          </a:xfrm>
          <a:prstGeom prst="rect">
            <a:avLst/>
          </a:prstGeom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646519CB-C2D4-410B-B53E-D14A0E385ABA}"/>
              </a:ext>
            </a:extLst>
          </p:cNvPr>
          <p:cNvGrpSpPr/>
          <p:nvPr/>
        </p:nvGrpSpPr>
        <p:grpSpPr>
          <a:xfrm>
            <a:off x="6073490" y="3342601"/>
            <a:ext cx="1278591" cy="3060456"/>
            <a:chOff x="8859982" y="3347378"/>
            <a:chExt cx="1278591" cy="3060456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809DF69E-1640-47EE-98D5-158F572E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011381"/>
              <a:ext cx="622685" cy="622685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BB516285-DA8E-4863-A834-ADB8EFC89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011381"/>
              <a:ext cx="622685" cy="622685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DCCA838E-4F2D-4A9A-B62D-DB802D32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51370"/>
              <a:ext cx="622685" cy="622685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41B88C21-64CA-49AE-B462-E91A8D0FA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71392"/>
              <a:ext cx="622685" cy="622685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3C51421B-94FF-4E9C-B9C5-124172BB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3347378"/>
              <a:ext cx="622685" cy="622685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01C3FE76-72F1-4057-AE8D-9C6E5BFE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671392"/>
              <a:ext cx="622685" cy="622685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42D11910-243A-43D1-94A0-283C36F30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331403"/>
              <a:ext cx="622685" cy="622685"/>
            </a:xfrm>
            <a:prstGeom prst="rect">
              <a:avLst/>
            </a:prstGeom>
          </p:spPr>
        </p:pic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1E8A06E7-F9B2-4267-A56A-0A26372A4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5331403"/>
              <a:ext cx="622685" cy="622685"/>
            </a:xfrm>
            <a:prstGeom prst="rect">
              <a:avLst/>
            </a:prstGeom>
          </p:spPr>
        </p:pic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4342BBAD-B0B3-401B-B956-9F9DC0894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991413"/>
              <a:ext cx="416421" cy="416421"/>
            </a:xfrm>
            <a:prstGeom prst="rect">
              <a:avLst/>
            </a:prstGeom>
          </p:spPr>
        </p:pic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196726D2-427C-4ED7-8D79-34239F74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067" y="5991413"/>
              <a:ext cx="416421" cy="416421"/>
            </a:xfrm>
            <a:prstGeom prst="rect">
              <a:avLst/>
            </a:prstGeom>
          </p:spPr>
        </p:pic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68A3A62E-03F9-4DAE-B128-EC44BFEEC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2152" y="5991413"/>
              <a:ext cx="416421" cy="416421"/>
            </a:xfrm>
            <a:prstGeom prst="rect">
              <a:avLst/>
            </a:prstGeom>
          </p:spPr>
        </p:pic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3A5CC462-0909-4814-A830-17B4F650BA19}"/>
              </a:ext>
            </a:extLst>
          </p:cNvPr>
          <p:cNvGrpSpPr/>
          <p:nvPr/>
        </p:nvGrpSpPr>
        <p:grpSpPr>
          <a:xfrm>
            <a:off x="4691960" y="3347378"/>
            <a:ext cx="1268078" cy="3069726"/>
            <a:chOff x="8847790" y="3338109"/>
            <a:chExt cx="1278591" cy="2961091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95E06C32-4AF8-4382-A047-6A2AF70C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8857" y="3338109"/>
              <a:ext cx="622685" cy="622685"/>
            </a:xfrm>
            <a:prstGeom prst="rect">
              <a:avLst/>
            </a:prstGeom>
          </p:spPr>
        </p:pic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2A7C28C8-DF6C-441D-B5B0-17660557E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338109"/>
              <a:ext cx="622685" cy="622685"/>
            </a:xfrm>
            <a:prstGeom prst="rect">
              <a:avLst/>
            </a:prstGeom>
          </p:spPr>
        </p:pic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B61D1281-41DA-44DD-9830-7DA71695B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3977900"/>
              <a:ext cx="622685" cy="622685"/>
            </a:xfrm>
            <a:prstGeom prst="rect">
              <a:avLst/>
            </a:prstGeom>
          </p:spPr>
        </p:pic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5B5E2A2D-7DEB-4511-94CA-64BFED96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77900"/>
              <a:ext cx="622685" cy="622685"/>
            </a:xfrm>
            <a:prstGeom prst="rect">
              <a:avLst/>
            </a:prstGeom>
          </p:spPr>
        </p:pic>
        <p:pic>
          <p:nvPicPr>
            <p:cNvPr id="64" name="Image 63">
              <a:extLst>
                <a:ext uri="{FF2B5EF4-FFF2-40B4-BE49-F238E27FC236}">
                  <a16:creationId xmlns:a16="http://schemas.microsoft.com/office/drawing/2014/main" id="{E331C3F3-C5F6-4215-9569-7C9B324C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4617691"/>
              <a:ext cx="622685" cy="622685"/>
            </a:xfrm>
            <a:prstGeom prst="rect">
              <a:avLst/>
            </a:prstGeom>
          </p:spPr>
        </p:pic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DFE23917-BA8B-4B3D-B406-C8E959ACE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17691"/>
              <a:ext cx="622685" cy="622685"/>
            </a:xfrm>
            <a:prstGeom prst="rect">
              <a:avLst/>
            </a:prstGeom>
          </p:spPr>
        </p:pic>
        <p:pic>
          <p:nvPicPr>
            <p:cNvPr id="68" name="Image 67">
              <a:extLst>
                <a:ext uri="{FF2B5EF4-FFF2-40B4-BE49-F238E27FC236}">
                  <a16:creationId xmlns:a16="http://schemas.microsoft.com/office/drawing/2014/main" id="{986A32D8-359A-4E6F-B2B3-AD0573ADA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257482"/>
              <a:ext cx="622685" cy="622685"/>
            </a:xfrm>
            <a:prstGeom prst="rect">
              <a:avLst/>
            </a:prstGeom>
          </p:spPr>
        </p:pic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B1E925F1-1DF5-4C1C-9C86-725FEED5C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0972" y="5257482"/>
              <a:ext cx="622685" cy="622685"/>
            </a:xfrm>
            <a:prstGeom prst="rect">
              <a:avLst/>
            </a:prstGeom>
          </p:spPr>
        </p:pic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A324A1DA-B32E-4C28-B858-1E1E790AF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9960" y="5897273"/>
              <a:ext cx="401927" cy="401927"/>
            </a:xfrm>
            <a:prstGeom prst="rect">
              <a:avLst/>
            </a:prstGeom>
          </p:spPr>
        </p:pic>
        <p:pic>
          <p:nvPicPr>
            <p:cNvPr id="74" name="Image 73">
              <a:extLst>
                <a:ext uri="{FF2B5EF4-FFF2-40B4-BE49-F238E27FC236}">
                  <a16:creationId xmlns:a16="http://schemas.microsoft.com/office/drawing/2014/main" id="{9A50A447-5FFE-4843-A06B-A75E05990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875" y="5897273"/>
              <a:ext cx="401927" cy="401927"/>
            </a:xfrm>
            <a:prstGeom prst="rect">
              <a:avLst/>
            </a:prstGeom>
          </p:spPr>
        </p:pic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7561E9C9-C31B-4AEF-8D5C-4965F0D35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897273"/>
              <a:ext cx="401927" cy="401927"/>
            </a:xfrm>
            <a:prstGeom prst="rect">
              <a:avLst/>
            </a:prstGeom>
          </p:spPr>
        </p:pic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6851443F-4ADE-4D16-8995-9FEBB6D3E444}"/>
              </a:ext>
            </a:extLst>
          </p:cNvPr>
          <p:cNvGrpSpPr/>
          <p:nvPr/>
        </p:nvGrpSpPr>
        <p:grpSpPr>
          <a:xfrm>
            <a:off x="3291262" y="3356647"/>
            <a:ext cx="1264991" cy="3060457"/>
            <a:chOff x="8854311" y="3347378"/>
            <a:chExt cx="1264991" cy="2951821"/>
          </a:xfrm>
        </p:grpSpPr>
        <p:pic>
          <p:nvPicPr>
            <p:cNvPr id="79" name="Image 78">
              <a:extLst>
                <a:ext uri="{FF2B5EF4-FFF2-40B4-BE49-F238E27FC236}">
                  <a16:creationId xmlns:a16="http://schemas.microsoft.com/office/drawing/2014/main" id="{F4969166-736A-42F7-B1EF-5C774BEF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47378"/>
              <a:ext cx="614556" cy="614556"/>
            </a:xfrm>
            <a:prstGeom prst="rect">
              <a:avLst/>
            </a:prstGeom>
          </p:spPr>
        </p:pic>
        <p:pic>
          <p:nvPicPr>
            <p:cNvPr id="81" name="Image 80">
              <a:extLst>
                <a:ext uri="{FF2B5EF4-FFF2-40B4-BE49-F238E27FC236}">
                  <a16:creationId xmlns:a16="http://schemas.microsoft.com/office/drawing/2014/main" id="{E7AB6C54-0CF4-4498-8159-9BAD6F488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4746" y="3347378"/>
              <a:ext cx="614556" cy="614556"/>
            </a:xfrm>
            <a:prstGeom prst="rect">
              <a:avLst/>
            </a:prstGeom>
          </p:spPr>
        </p:pic>
        <p:pic>
          <p:nvPicPr>
            <p:cNvPr id="83" name="Image 82">
              <a:extLst>
                <a:ext uri="{FF2B5EF4-FFF2-40B4-BE49-F238E27FC236}">
                  <a16:creationId xmlns:a16="http://schemas.microsoft.com/office/drawing/2014/main" id="{FEDD8FEA-910E-46C6-ADE3-292B01C15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992908"/>
              <a:ext cx="614556" cy="614556"/>
            </a:xfrm>
            <a:prstGeom prst="rect">
              <a:avLst/>
            </a:prstGeom>
          </p:spPr>
        </p:pic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770454BF-7AFC-4901-BF84-736D63B79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92908"/>
              <a:ext cx="614556" cy="614556"/>
            </a:xfrm>
            <a:prstGeom prst="rect">
              <a:avLst/>
            </a:prstGeom>
          </p:spPr>
        </p:pic>
        <p:pic>
          <p:nvPicPr>
            <p:cNvPr id="87" name="Image 86">
              <a:extLst>
                <a:ext uri="{FF2B5EF4-FFF2-40B4-BE49-F238E27FC236}">
                  <a16:creationId xmlns:a16="http://schemas.microsoft.com/office/drawing/2014/main" id="{BD721028-5AF3-41C9-9343-7B0918632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1" y="4625599"/>
              <a:ext cx="614555" cy="614555"/>
            </a:xfrm>
            <a:prstGeom prst="rect">
              <a:avLst/>
            </a:prstGeom>
          </p:spPr>
        </p:pic>
        <p:pic>
          <p:nvPicPr>
            <p:cNvPr id="89" name="Image 88">
              <a:extLst>
                <a:ext uri="{FF2B5EF4-FFF2-40B4-BE49-F238E27FC236}">
                  <a16:creationId xmlns:a16="http://schemas.microsoft.com/office/drawing/2014/main" id="{68C12A1C-7774-4D58-918B-6FCB8DE9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25599"/>
              <a:ext cx="614556" cy="614556"/>
            </a:xfrm>
            <a:prstGeom prst="rect">
              <a:avLst/>
            </a:prstGeom>
          </p:spPr>
        </p:pic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AE105E87-2904-409E-8B7D-67869C5A7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581" y="5266755"/>
              <a:ext cx="614555" cy="614555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40513A05-03EB-4D28-A1F8-BEFB204D6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7" y="5266756"/>
              <a:ext cx="614556" cy="614556"/>
            </a:xfrm>
            <a:prstGeom prst="rect">
              <a:avLst/>
            </a:prstGeom>
          </p:spPr>
        </p:pic>
        <p:pic>
          <p:nvPicPr>
            <p:cNvPr id="95" name="Image 94">
              <a:extLst>
                <a:ext uri="{FF2B5EF4-FFF2-40B4-BE49-F238E27FC236}">
                  <a16:creationId xmlns:a16="http://schemas.microsoft.com/office/drawing/2014/main" id="{539492A4-0A56-48D8-9EB7-6EEFC0471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8497" y="5899444"/>
              <a:ext cx="399755" cy="399755"/>
            </a:xfrm>
            <a:prstGeom prst="rect">
              <a:avLst/>
            </a:prstGeom>
          </p:spPr>
        </p:pic>
        <p:pic>
          <p:nvPicPr>
            <p:cNvPr id="97" name="Image 96">
              <a:extLst>
                <a:ext uri="{FF2B5EF4-FFF2-40B4-BE49-F238E27FC236}">
                  <a16:creationId xmlns:a16="http://schemas.microsoft.com/office/drawing/2014/main" id="{40DCA753-23C9-4A0B-A7BF-10800D92D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437" y="5899444"/>
              <a:ext cx="399755" cy="399755"/>
            </a:xfrm>
            <a:prstGeom prst="rect">
              <a:avLst/>
            </a:prstGeom>
          </p:spPr>
        </p:pic>
        <p:pic>
          <p:nvPicPr>
            <p:cNvPr id="99" name="Image 98">
              <a:extLst>
                <a:ext uri="{FF2B5EF4-FFF2-40B4-BE49-F238E27FC236}">
                  <a16:creationId xmlns:a16="http://schemas.microsoft.com/office/drawing/2014/main" id="{F0381A29-DD88-43B7-81A5-AAD47C6A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311" y="5899444"/>
              <a:ext cx="399755" cy="399755"/>
            </a:xfrm>
            <a:prstGeom prst="rect">
              <a:avLst/>
            </a:prstGeom>
          </p:spPr>
        </p:pic>
      </p:grpSp>
      <p:grpSp>
        <p:nvGrpSpPr>
          <p:cNvPr id="125" name="Groupe 124">
            <a:extLst>
              <a:ext uri="{FF2B5EF4-FFF2-40B4-BE49-F238E27FC236}">
                <a16:creationId xmlns:a16="http://schemas.microsoft.com/office/drawing/2014/main" id="{B64C9EA7-91E0-46CB-84E8-A3ED2884B9EA}"/>
              </a:ext>
            </a:extLst>
          </p:cNvPr>
          <p:cNvGrpSpPr/>
          <p:nvPr/>
        </p:nvGrpSpPr>
        <p:grpSpPr>
          <a:xfrm>
            <a:off x="1897892" y="3356647"/>
            <a:ext cx="1280992" cy="3069726"/>
            <a:chOff x="8843429" y="3347378"/>
            <a:chExt cx="1280992" cy="3194291"/>
          </a:xfrm>
        </p:grpSpPr>
        <p:pic>
          <p:nvPicPr>
            <p:cNvPr id="102" name="Image 101">
              <a:extLst>
                <a:ext uri="{FF2B5EF4-FFF2-40B4-BE49-F238E27FC236}">
                  <a16:creationId xmlns:a16="http://schemas.microsoft.com/office/drawing/2014/main" id="{030A6A9E-3CDA-432B-923C-B4CBF068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973" y="3347378"/>
              <a:ext cx="622686" cy="622686"/>
            </a:xfrm>
            <a:prstGeom prst="rect">
              <a:avLst/>
            </a:prstGeom>
          </p:spPr>
        </p:pic>
        <p:pic>
          <p:nvPicPr>
            <p:cNvPr id="106" name="Image 105">
              <a:extLst>
                <a:ext uri="{FF2B5EF4-FFF2-40B4-BE49-F238E27FC236}">
                  <a16:creationId xmlns:a16="http://schemas.microsoft.com/office/drawing/2014/main" id="{70410326-B607-4D8E-BA26-1F681A1CB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4615687"/>
              <a:ext cx="622686" cy="622686"/>
            </a:xfrm>
            <a:prstGeom prst="rect">
              <a:avLst/>
            </a:prstGeom>
          </p:spPr>
        </p:pic>
        <p:pic>
          <p:nvPicPr>
            <p:cNvPr id="110" name="Image 109">
              <a:extLst>
                <a:ext uri="{FF2B5EF4-FFF2-40B4-BE49-F238E27FC236}">
                  <a16:creationId xmlns:a16="http://schemas.microsoft.com/office/drawing/2014/main" id="{B52E6AD1-4512-4A38-AABA-2FD2AA816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976896"/>
              <a:ext cx="622685" cy="622685"/>
            </a:xfrm>
            <a:prstGeom prst="rect">
              <a:avLst/>
            </a:prstGeom>
          </p:spPr>
        </p:pic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97211BD5-1B66-4F16-85C3-C127371AF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3976896"/>
              <a:ext cx="622686" cy="622686"/>
            </a:xfrm>
            <a:prstGeom prst="rect">
              <a:avLst/>
            </a:prstGeom>
          </p:spPr>
        </p:pic>
        <p:pic>
          <p:nvPicPr>
            <p:cNvPr id="114" name="Image 113">
              <a:extLst>
                <a:ext uri="{FF2B5EF4-FFF2-40B4-BE49-F238E27FC236}">
                  <a16:creationId xmlns:a16="http://schemas.microsoft.com/office/drawing/2014/main" id="{BF73BCB8-5258-4A57-BB22-587ABD765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347379"/>
              <a:ext cx="622685" cy="622685"/>
            </a:xfrm>
            <a:prstGeom prst="rect">
              <a:avLst/>
            </a:prstGeom>
          </p:spPr>
        </p:pic>
        <p:pic>
          <p:nvPicPr>
            <p:cNvPr id="116" name="Image 115">
              <a:extLst>
                <a:ext uri="{FF2B5EF4-FFF2-40B4-BE49-F238E27FC236}">
                  <a16:creationId xmlns:a16="http://schemas.microsoft.com/office/drawing/2014/main" id="{C17990EF-A291-461B-9570-2240FD579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218" y="5913924"/>
              <a:ext cx="627745" cy="627745"/>
            </a:xfrm>
            <a:prstGeom prst="rect">
              <a:avLst/>
            </a:prstGeom>
          </p:spPr>
        </p:pic>
        <p:pic>
          <p:nvPicPr>
            <p:cNvPr id="118" name="Image 117">
              <a:extLst>
                <a:ext uri="{FF2B5EF4-FFF2-40B4-BE49-F238E27FC236}">
                  <a16:creationId xmlns:a16="http://schemas.microsoft.com/office/drawing/2014/main" id="{39B97168-ED9E-4823-8D7B-7120FD433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913924"/>
              <a:ext cx="622686" cy="622686"/>
            </a:xfrm>
            <a:prstGeom prst="rect">
              <a:avLst/>
            </a:prstGeom>
          </p:spPr>
        </p:pic>
        <p:pic>
          <p:nvPicPr>
            <p:cNvPr id="120" name="Image 119">
              <a:extLst>
                <a:ext uri="{FF2B5EF4-FFF2-40B4-BE49-F238E27FC236}">
                  <a16:creationId xmlns:a16="http://schemas.microsoft.com/office/drawing/2014/main" id="{8A36742D-DB74-4BE6-8539-1DDFB5FF6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5267264"/>
              <a:ext cx="620227" cy="620227"/>
            </a:xfrm>
            <a:prstGeom prst="rect">
              <a:avLst/>
            </a:prstGeom>
          </p:spPr>
        </p:pic>
        <p:pic>
          <p:nvPicPr>
            <p:cNvPr id="122" name="Image 121">
              <a:extLst>
                <a:ext uri="{FF2B5EF4-FFF2-40B4-BE49-F238E27FC236}">
                  <a16:creationId xmlns:a16="http://schemas.microsoft.com/office/drawing/2014/main" id="{537842CF-8C40-45C5-87E1-C5928440E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264805"/>
              <a:ext cx="622686" cy="622686"/>
            </a:xfrm>
            <a:prstGeom prst="rect">
              <a:avLst/>
            </a:prstGeom>
          </p:spPr>
        </p:pic>
        <p:pic>
          <p:nvPicPr>
            <p:cNvPr id="124" name="Image 123">
              <a:extLst>
                <a:ext uri="{FF2B5EF4-FFF2-40B4-BE49-F238E27FC236}">
                  <a16:creationId xmlns:a16="http://schemas.microsoft.com/office/drawing/2014/main" id="{17BFB190-27ED-4ED1-A11A-C8040CFE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4617025"/>
              <a:ext cx="622685" cy="622685"/>
            </a:xfrm>
            <a:prstGeom prst="rect">
              <a:avLst/>
            </a:prstGeom>
          </p:spPr>
        </p:pic>
      </p:grpSp>
      <p:grpSp>
        <p:nvGrpSpPr>
          <p:cNvPr id="146" name="Groupe 145">
            <a:extLst>
              <a:ext uri="{FF2B5EF4-FFF2-40B4-BE49-F238E27FC236}">
                <a16:creationId xmlns:a16="http://schemas.microsoft.com/office/drawing/2014/main" id="{33999DDA-66DF-430D-9BC6-93C10B0608C3}"/>
              </a:ext>
            </a:extLst>
          </p:cNvPr>
          <p:cNvGrpSpPr/>
          <p:nvPr/>
        </p:nvGrpSpPr>
        <p:grpSpPr>
          <a:xfrm>
            <a:off x="10246907" y="170008"/>
            <a:ext cx="1284560" cy="3060458"/>
            <a:chOff x="8855221" y="3340530"/>
            <a:chExt cx="1284560" cy="3216239"/>
          </a:xfrm>
        </p:grpSpPr>
        <p:pic>
          <p:nvPicPr>
            <p:cNvPr id="127" name="Image 126">
              <a:extLst>
                <a:ext uri="{FF2B5EF4-FFF2-40B4-BE49-F238E27FC236}">
                  <a16:creationId xmlns:a16="http://schemas.microsoft.com/office/drawing/2014/main" id="{572AEAD4-C88C-41ED-9A6B-09E3316A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1" y="4629289"/>
              <a:ext cx="628749" cy="628749"/>
            </a:xfrm>
            <a:prstGeom prst="rect">
              <a:avLst/>
            </a:prstGeom>
          </p:spPr>
        </p:pic>
        <p:pic>
          <p:nvPicPr>
            <p:cNvPr id="129" name="Image 128">
              <a:extLst>
                <a:ext uri="{FF2B5EF4-FFF2-40B4-BE49-F238E27FC236}">
                  <a16:creationId xmlns:a16="http://schemas.microsoft.com/office/drawing/2014/main" id="{9BD4C2C7-9E40-4F13-8401-2342CBA93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984729"/>
              <a:ext cx="628748" cy="628748"/>
            </a:xfrm>
            <a:prstGeom prst="rect">
              <a:avLst/>
            </a:prstGeom>
          </p:spPr>
        </p:pic>
        <p:pic>
          <p:nvPicPr>
            <p:cNvPr id="131" name="Image 130">
              <a:extLst>
                <a:ext uri="{FF2B5EF4-FFF2-40B4-BE49-F238E27FC236}">
                  <a16:creationId xmlns:a16="http://schemas.microsoft.com/office/drawing/2014/main" id="{2F2F820F-258E-41CC-A917-C634EB21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2" y="3984729"/>
              <a:ext cx="628748" cy="628748"/>
            </a:xfrm>
            <a:prstGeom prst="rect">
              <a:avLst/>
            </a:prstGeom>
          </p:spPr>
        </p:pic>
        <p:pic>
          <p:nvPicPr>
            <p:cNvPr id="133" name="Image 132">
              <a:extLst>
                <a:ext uri="{FF2B5EF4-FFF2-40B4-BE49-F238E27FC236}">
                  <a16:creationId xmlns:a16="http://schemas.microsoft.com/office/drawing/2014/main" id="{054B6CDA-980A-4439-A4F7-E0D8DA404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347378"/>
              <a:ext cx="628748" cy="628748"/>
            </a:xfrm>
            <a:prstGeom prst="rect">
              <a:avLst/>
            </a:prstGeom>
          </p:spPr>
        </p:pic>
        <p:pic>
          <p:nvPicPr>
            <p:cNvPr id="135" name="Image 134">
              <a:extLst>
                <a:ext uri="{FF2B5EF4-FFF2-40B4-BE49-F238E27FC236}">
                  <a16:creationId xmlns:a16="http://schemas.microsoft.com/office/drawing/2014/main" id="{0948F01F-D65E-43C4-97B9-899E0377B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340530"/>
              <a:ext cx="628748" cy="628748"/>
            </a:xfrm>
            <a:prstGeom prst="rect">
              <a:avLst/>
            </a:prstGeom>
          </p:spPr>
        </p:pic>
        <p:pic>
          <p:nvPicPr>
            <p:cNvPr id="137" name="Image 136">
              <a:extLst>
                <a:ext uri="{FF2B5EF4-FFF2-40B4-BE49-F238E27FC236}">
                  <a16:creationId xmlns:a16="http://schemas.microsoft.com/office/drawing/2014/main" id="{364D7CFC-7984-4738-ACAF-980B8BB15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5929069"/>
              <a:ext cx="626869" cy="626869"/>
            </a:xfrm>
            <a:prstGeom prst="rect">
              <a:avLst/>
            </a:prstGeom>
          </p:spPr>
        </p:pic>
        <p:pic>
          <p:nvPicPr>
            <p:cNvPr id="139" name="Image 138">
              <a:extLst>
                <a:ext uri="{FF2B5EF4-FFF2-40B4-BE49-F238E27FC236}">
                  <a16:creationId xmlns:a16="http://schemas.microsoft.com/office/drawing/2014/main" id="{8F8E4AEA-C308-40BD-8152-B4C8CCD78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4" y="5929901"/>
              <a:ext cx="626868" cy="626868"/>
            </a:xfrm>
            <a:prstGeom prst="rect">
              <a:avLst/>
            </a:prstGeom>
          </p:spPr>
        </p:pic>
        <p:pic>
          <p:nvPicPr>
            <p:cNvPr id="141" name="Image 140">
              <a:extLst>
                <a:ext uri="{FF2B5EF4-FFF2-40B4-BE49-F238E27FC236}">
                  <a16:creationId xmlns:a16="http://schemas.microsoft.com/office/drawing/2014/main" id="{6939B6D5-5CEA-42DE-A94E-65DA62B44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4" y="5273490"/>
              <a:ext cx="626868" cy="626868"/>
            </a:xfrm>
            <a:prstGeom prst="rect">
              <a:avLst/>
            </a:prstGeom>
          </p:spPr>
        </p:pic>
        <p:pic>
          <p:nvPicPr>
            <p:cNvPr id="143" name="Image 142">
              <a:extLst>
                <a:ext uri="{FF2B5EF4-FFF2-40B4-BE49-F238E27FC236}">
                  <a16:creationId xmlns:a16="http://schemas.microsoft.com/office/drawing/2014/main" id="{AF47ACF4-2154-4E16-99CF-7038277B6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5273489"/>
              <a:ext cx="626868" cy="626868"/>
            </a:xfrm>
            <a:prstGeom prst="rect">
              <a:avLst/>
            </a:prstGeom>
          </p:spPr>
        </p:pic>
        <p:pic>
          <p:nvPicPr>
            <p:cNvPr id="145" name="Image 144">
              <a:extLst>
                <a:ext uri="{FF2B5EF4-FFF2-40B4-BE49-F238E27FC236}">
                  <a16:creationId xmlns:a16="http://schemas.microsoft.com/office/drawing/2014/main" id="{D425D352-6E21-49BD-8E3D-D0BD27247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033" y="4629290"/>
              <a:ext cx="628748" cy="628748"/>
            </a:xfrm>
            <a:prstGeom prst="rect">
              <a:avLst/>
            </a:prstGeom>
          </p:spPr>
        </p:pic>
      </p:grpSp>
      <p:grpSp>
        <p:nvGrpSpPr>
          <p:cNvPr id="168" name="Groupe 167">
            <a:extLst>
              <a:ext uri="{FF2B5EF4-FFF2-40B4-BE49-F238E27FC236}">
                <a16:creationId xmlns:a16="http://schemas.microsoft.com/office/drawing/2014/main" id="{DACE05C6-D33F-4FCD-B0C8-6FDD5B908F86}"/>
              </a:ext>
            </a:extLst>
          </p:cNvPr>
          <p:cNvGrpSpPr/>
          <p:nvPr/>
        </p:nvGrpSpPr>
        <p:grpSpPr>
          <a:xfrm>
            <a:off x="481214" y="3356646"/>
            <a:ext cx="1271609" cy="3060458"/>
            <a:chOff x="8853265" y="3338210"/>
            <a:chExt cx="1271609" cy="3143327"/>
          </a:xfrm>
        </p:grpSpPr>
        <p:pic>
          <p:nvPicPr>
            <p:cNvPr id="149" name="Image 148">
              <a:extLst>
                <a:ext uri="{FF2B5EF4-FFF2-40B4-BE49-F238E27FC236}">
                  <a16:creationId xmlns:a16="http://schemas.microsoft.com/office/drawing/2014/main" id="{725E799A-3D01-4568-B91F-98B97788E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01209"/>
              <a:ext cx="616843" cy="616843"/>
            </a:xfrm>
            <a:prstGeom prst="rect">
              <a:avLst/>
            </a:prstGeom>
          </p:spPr>
        </p:pic>
        <p:pic>
          <p:nvPicPr>
            <p:cNvPr id="151" name="Image 150">
              <a:extLst>
                <a:ext uri="{FF2B5EF4-FFF2-40B4-BE49-F238E27FC236}">
                  <a16:creationId xmlns:a16="http://schemas.microsoft.com/office/drawing/2014/main" id="{58C4F794-B9E6-4DE6-B076-061168ABD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2" y="3969279"/>
              <a:ext cx="611434" cy="611434"/>
            </a:xfrm>
            <a:prstGeom prst="rect">
              <a:avLst/>
            </a:prstGeom>
          </p:spPr>
        </p:pic>
        <p:pic>
          <p:nvPicPr>
            <p:cNvPr id="153" name="Image 152">
              <a:extLst>
                <a:ext uri="{FF2B5EF4-FFF2-40B4-BE49-F238E27FC236}">
                  <a16:creationId xmlns:a16="http://schemas.microsoft.com/office/drawing/2014/main" id="{EFF544C9-71A4-40F8-AFFB-C2A417AFD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338210"/>
              <a:ext cx="616841" cy="616841"/>
            </a:xfrm>
            <a:prstGeom prst="rect">
              <a:avLst/>
            </a:prstGeom>
          </p:spPr>
        </p:pic>
        <p:pic>
          <p:nvPicPr>
            <p:cNvPr id="155" name="Image 154">
              <a:extLst>
                <a:ext uri="{FF2B5EF4-FFF2-40B4-BE49-F238E27FC236}">
                  <a16:creationId xmlns:a16="http://schemas.microsoft.com/office/drawing/2014/main" id="{EA557F74-20B1-4D23-A1C0-943868A9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578" y="3338210"/>
              <a:ext cx="616841" cy="616841"/>
            </a:xfrm>
            <a:prstGeom prst="rect">
              <a:avLst/>
            </a:prstGeom>
          </p:spPr>
        </p:pic>
        <p:pic>
          <p:nvPicPr>
            <p:cNvPr id="157" name="Image 156">
              <a:extLst>
                <a:ext uri="{FF2B5EF4-FFF2-40B4-BE49-F238E27FC236}">
                  <a16:creationId xmlns:a16="http://schemas.microsoft.com/office/drawing/2014/main" id="{F74EB600-2122-4F5E-ABD3-77A85C5E5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265" y="3974521"/>
              <a:ext cx="616842" cy="616842"/>
            </a:xfrm>
            <a:prstGeom prst="rect">
              <a:avLst/>
            </a:prstGeom>
          </p:spPr>
        </p:pic>
        <p:pic>
          <p:nvPicPr>
            <p:cNvPr id="159" name="Image 158">
              <a:extLst>
                <a:ext uri="{FF2B5EF4-FFF2-40B4-BE49-F238E27FC236}">
                  <a16:creationId xmlns:a16="http://schemas.microsoft.com/office/drawing/2014/main" id="{847E872A-15FB-42AC-97E2-7C87B626C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870103"/>
              <a:ext cx="611434" cy="611434"/>
            </a:xfrm>
            <a:prstGeom prst="rect">
              <a:avLst/>
            </a:prstGeom>
          </p:spPr>
        </p:pic>
        <p:pic>
          <p:nvPicPr>
            <p:cNvPr id="161" name="Image 160">
              <a:extLst>
                <a:ext uri="{FF2B5EF4-FFF2-40B4-BE49-F238E27FC236}">
                  <a16:creationId xmlns:a16="http://schemas.microsoft.com/office/drawing/2014/main" id="{4AF6B500-2040-452C-918C-BC37EEDB9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864210"/>
              <a:ext cx="612618" cy="612618"/>
            </a:xfrm>
            <a:prstGeom prst="rect">
              <a:avLst/>
            </a:prstGeom>
          </p:spPr>
        </p:pic>
        <p:pic>
          <p:nvPicPr>
            <p:cNvPr id="163" name="Image 162">
              <a:extLst>
                <a:ext uri="{FF2B5EF4-FFF2-40B4-BE49-F238E27FC236}">
                  <a16:creationId xmlns:a16="http://schemas.microsoft.com/office/drawing/2014/main" id="{98A0A0B5-6DF1-4A20-8809-B4B9273E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236495"/>
              <a:ext cx="611434" cy="611434"/>
            </a:xfrm>
            <a:prstGeom prst="rect">
              <a:avLst/>
            </a:prstGeom>
          </p:spPr>
        </p:pic>
        <p:pic>
          <p:nvPicPr>
            <p:cNvPr id="165" name="Image 164">
              <a:extLst>
                <a:ext uri="{FF2B5EF4-FFF2-40B4-BE49-F238E27FC236}">
                  <a16:creationId xmlns:a16="http://schemas.microsoft.com/office/drawing/2014/main" id="{77F8D61F-F5BD-46BF-BF79-FEBAAD59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229464"/>
              <a:ext cx="612618" cy="612618"/>
            </a:xfrm>
            <a:prstGeom prst="rect">
              <a:avLst/>
            </a:prstGeom>
          </p:spPr>
        </p:pic>
        <p:pic>
          <p:nvPicPr>
            <p:cNvPr id="167" name="Image 166">
              <a:extLst>
                <a:ext uri="{FF2B5EF4-FFF2-40B4-BE49-F238E27FC236}">
                  <a16:creationId xmlns:a16="http://schemas.microsoft.com/office/drawing/2014/main" id="{71760E99-4530-43C4-8EF0-E1BE76C1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4602887"/>
              <a:ext cx="611434" cy="61143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DEC4AD9-FB6D-4549-8086-AA19F15C8639}"/>
              </a:ext>
            </a:extLst>
          </p:cNvPr>
          <p:cNvGrpSpPr/>
          <p:nvPr/>
        </p:nvGrpSpPr>
        <p:grpSpPr>
          <a:xfrm>
            <a:off x="1897892" y="6545099"/>
            <a:ext cx="1280211" cy="3053435"/>
            <a:chOff x="8854286" y="3356646"/>
            <a:chExt cx="1280211" cy="3163230"/>
          </a:xfrm>
        </p:grpSpPr>
        <p:pic>
          <p:nvPicPr>
            <p:cNvPr id="170" name="Image 169">
              <a:extLst>
                <a:ext uri="{FF2B5EF4-FFF2-40B4-BE49-F238E27FC236}">
                  <a16:creationId xmlns:a16="http://schemas.microsoft.com/office/drawing/2014/main" id="{F82920BF-776D-4ED9-B74C-FB75004F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356646"/>
              <a:ext cx="626868" cy="626868"/>
            </a:xfrm>
            <a:prstGeom prst="rect">
              <a:avLst/>
            </a:prstGeom>
          </p:spPr>
        </p:pic>
        <p:pic>
          <p:nvPicPr>
            <p:cNvPr id="172" name="Image 171">
              <a:extLst>
                <a:ext uri="{FF2B5EF4-FFF2-40B4-BE49-F238E27FC236}">
                  <a16:creationId xmlns:a16="http://schemas.microsoft.com/office/drawing/2014/main" id="{E6ACE4A5-C0DF-4A86-B109-9548B656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56646"/>
              <a:ext cx="626866" cy="626866"/>
            </a:xfrm>
            <a:prstGeom prst="rect">
              <a:avLst/>
            </a:prstGeom>
          </p:spPr>
        </p:pic>
        <p:pic>
          <p:nvPicPr>
            <p:cNvPr id="176" name="Image 175">
              <a:extLst>
                <a:ext uri="{FF2B5EF4-FFF2-40B4-BE49-F238E27FC236}">
                  <a16:creationId xmlns:a16="http://schemas.microsoft.com/office/drawing/2014/main" id="{1C1278DB-6F43-442B-9871-BF4469295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0" y="3992907"/>
              <a:ext cx="626867" cy="626867"/>
            </a:xfrm>
            <a:prstGeom prst="rect">
              <a:avLst/>
            </a:prstGeom>
          </p:spPr>
        </p:pic>
        <p:pic>
          <p:nvPicPr>
            <p:cNvPr id="178" name="Image 177">
              <a:extLst>
                <a:ext uri="{FF2B5EF4-FFF2-40B4-BE49-F238E27FC236}">
                  <a16:creationId xmlns:a16="http://schemas.microsoft.com/office/drawing/2014/main" id="{A5EB994D-3DF9-4E4F-959A-0FF368585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992909"/>
              <a:ext cx="626868" cy="626868"/>
            </a:xfrm>
            <a:prstGeom prst="rect">
              <a:avLst/>
            </a:prstGeom>
          </p:spPr>
        </p:pic>
        <p:pic>
          <p:nvPicPr>
            <p:cNvPr id="180" name="Image 179">
              <a:extLst>
                <a:ext uri="{FF2B5EF4-FFF2-40B4-BE49-F238E27FC236}">
                  <a16:creationId xmlns:a16="http://schemas.microsoft.com/office/drawing/2014/main" id="{C3B90839-0E59-4D2B-917F-FC1ED8A3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694" y="5261794"/>
              <a:ext cx="621822" cy="621822"/>
            </a:xfrm>
            <a:prstGeom prst="rect">
              <a:avLst/>
            </a:prstGeom>
          </p:spPr>
        </p:pic>
        <p:pic>
          <p:nvPicPr>
            <p:cNvPr id="182" name="Image 181">
              <a:extLst>
                <a:ext uri="{FF2B5EF4-FFF2-40B4-BE49-F238E27FC236}">
                  <a16:creationId xmlns:a16="http://schemas.microsoft.com/office/drawing/2014/main" id="{0456AC98-154F-4538-B0D1-1C3ADA823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874" y="4629169"/>
              <a:ext cx="623230" cy="623230"/>
            </a:xfrm>
            <a:prstGeom prst="rect">
              <a:avLst/>
            </a:prstGeom>
          </p:spPr>
        </p:pic>
        <p:pic>
          <p:nvPicPr>
            <p:cNvPr id="184" name="Image 183">
              <a:extLst>
                <a:ext uri="{FF2B5EF4-FFF2-40B4-BE49-F238E27FC236}">
                  <a16:creationId xmlns:a16="http://schemas.microsoft.com/office/drawing/2014/main" id="{35591D46-97B9-47EA-ADA8-805C9E811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286" y="4629169"/>
              <a:ext cx="623230" cy="623230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940928B3-5B7E-408E-8CF4-0C4FB8251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2905" y="5898054"/>
              <a:ext cx="619058" cy="619058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A2949DA-73C4-46F5-8655-B4068690D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035" y="5898054"/>
              <a:ext cx="621822" cy="621822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BED6F1F-6B51-4DF4-B541-538704D9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9325" y="5261794"/>
              <a:ext cx="621822" cy="621822"/>
            </a:xfrm>
            <a:prstGeom prst="rect">
              <a:avLst/>
            </a:prstGeom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8FAFC781-2DFF-45DB-97AC-1A8E6B33D775}"/>
              </a:ext>
            </a:extLst>
          </p:cNvPr>
          <p:cNvGrpSpPr/>
          <p:nvPr/>
        </p:nvGrpSpPr>
        <p:grpSpPr>
          <a:xfrm>
            <a:off x="488888" y="6540812"/>
            <a:ext cx="1279281" cy="3057722"/>
            <a:chOff x="10246907" y="3335645"/>
            <a:chExt cx="965846" cy="2429905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4B8FF0F7-2A84-4751-8D34-815D659B1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335645"/>
              <a:ext cx="476250" cy="47625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DE66C004-60CD-46F4-BF1C-289C5E2A9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317946"/>
              <a:ext cx="476250" cy="476250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234ED26F-ABC1-4104-A424-51EE934E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833406"/>
              <a:ext cx="476250" cy="476250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299B4276-9C48-4A71-8250-8A55D029F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833406"/>
              <a:ext cx="476250" cy="476250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DEA17B24-E669-4810-8505-6EF88EFCD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42588"/>
              <a:ext cx="476250" cy="476250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3AEEC216-A319-4A81-BE3E-EF2552E07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805125"/>
              <a:ext cx="476250" cy="476250"/>
            </a:xfrm>
            <a:prstGeom prst="rect">
              <a:avLst/>
            </a:prstGeom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B543B1B5-CF2C-4CB2-9E44-C7580E337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5289300"/>
              <a:ext cx="476250" cy="476250"/>
            </a:xfrm>
            <a:prstGeom prst="rect">
              <a:avLst/>
            </a:prstGeom>
          </p:spPr>
        </p:pic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DE5B4942-012D-4091-BC78-E544C1768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5289300"/>
              <a:ext cx="476250" cy="476250"/>
            </a:xfrm>
            <a:prstGeom prst="rect">
              <a:avLst/>
            </a:prstGeom>
          </p:spPr>
        </p:pic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03E0D564-8001-4FEC-A42B-33CFDF049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805125"/>
              <a:ext cx="476250" cy="476250"/>
            </a:xfrm>
            <a:prstGeom prst="rect">
              <a:avLst/>
            </a:prstGeom>
          </p:spPr>
        </p:pic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EAFA502D-48EF-4820-A1D8-3D83ABF00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317946"/>
              <a:ext cx="476250" cy="476250"/>
            </a:xfrm>
            <a:prstGeom prst="rect">
              <a:avLst/>
            </a:prstGeom>
          </p:spPr>
        </p:pic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F9877CCD-F08D-4C86-9584-814767E87372}"/>
              </a:ext>
            </a:extLst>
          </p:cNvPr>
          <p:cNvGrpSpPr/>
          <p:nvPr/>
        </p:nvGrpSpPr>
        <p:grpSpPr>
          <a:xfrm>
            <a:off x="4687812" y="6548717"/>
            <a:ext cx="1279013" cy="3050767"/>
            <a:chOff x="8850771" y="3343948"/>
            <a:chExt cx="1279013" cy="3196385"/>
          </a:xfrm>
        </p:grpSpPr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92E5327F-AC49-42FF-B3E4-685A0E444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111" y="4626105"/>
              <a:ext cx="632075" cy="632075"/>
            </a:xfrm>
            <a:prstGeom prst="rect">
              <a:avLst/>
            </a:prstGeom>
          </p:spPr>
        </p:pic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C5055F4C-1DFD-40FD-9A83-D4710B091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897" y="3981635"/>
              <a:ext cx="634887" cy="634887"/>
            </a:xfrm>
            <a:prstGeom prst="rect">
              <a:avLst/>
            </a:prstGeom>
          </p:spPr>
        </p:pic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DFE2CDFE-684F-41C2-B8CD-980D2B793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944" y="3981636"/>
              <a:ext cx="634887" cy="634887"/>
            </a:xfrm>
            <a:prstGeom prst="rect">
              <a:avLst/>
            </a:prstGeom>
          </p:spPr>
        </p:pic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C0F889CC-072A-4DD9-8F58-A0EC35299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290" y="3348079"/>
              <a:ext cx="628103" cy="628103"/>
            </a:xfrm>
            <a:prstGeom prst="rect">
              <a:avLst/>
            </a:prstGeom>
          </p:spPr>
        </p:pic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10D2F41F-1F19-4F65-8714-AE94804B1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3343948"/>
              <a:ext cx="628104" cy="628104"/>
            </a:xfrm>
            <a:prstGeom prst="rect">
              <a:avLst/>
            </a:prstGeom>
          </p:spPr>
        </p:pic>
        <p:pic>
          <p:nvPicPr>
            <p:cNvPr id="84" name="Image 83">
              <a:extLst>
                <a:ext uri="{FF2B5EF4-FFF2-40B4-BE49-F238E27FC236}">
                  <a16:creationId xmlns:a16="http://schemas.microsoft.com/office/drawing/2014/main" id="{AE0D4234-F563-49FE-A151-F4A156461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608" y="5905447"/>
              <a:ext cx="630175" cy="630175"/>
            </a:xfrm>
            <a:prstGeom prst="rect">
              <a:avLst/>
            </a:prstGeom>
          </p:spPr>
        </p:pic>
        <p:pic>
          <p:nvPicPr>
            <p:cNvPr id="88" name="Image 87">
              <a:extLst>
                <a:ext uri="{FF2B5EF4-FFF2-40B4-BE49-F238E27FC236}">
                  <a16:creationId xmlns:a16="http://schemas.microsoft.com/office/drawing/2014/main" id="{41898C47-B75C-4C30-BAA9-608BDD8BB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0771" y="5905447"/>
              <a:ext cx="634886" cy="634886"/>
            </a:xfrm>
            <a:prstGeom prst="rect">
              <a:avLst/>
            </a:prstGeom>
          </p:spPr>
        </p:pic>
        <p:pic>
          <p:nvPicPr>
            <p:cNvPr id="92" name="Image 91">
              <a:extLst>
                <a:ext uri="{FF2B5EF4-FFF2-40B4-BE49-F238E27FC236}">
                  <a16:creationId xmlns:a16="http://schemas.microsoft.com/office/drawing/2014/main" id="{01742D94-E474-488E-A067-4C312F94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0" y="5267762"/>
              <a:ext cx="628103" cy="628103"/>
            </a:xfrm>
            <a:prstGeom prst="rect">
              <a:avLst/>
            </a:prstGeom>
          </p:spPr>
        </p:pic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224D90AA-978D-4FA1-B16C-BB692DC70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5267762"/>
              <a:ext cx="628103" cy="628103"/>
            </a:xfrm>
            <a:prstGeom prst="rect">
              <a:avLst/>
            </a:prstGeom>
          </p:spPr>
        </p:pic>
        <p:pic>
          <p:nvPicPr>
            <p:cNvPr id="101" name="Image 100">
              <a:extLst>
                <a:ext uri="{FF2B5EF4-FFF2-40B4-BE49-F238E27FC236}">
                  <a16:creationId xmlns:a16="http://schemas.microsoft.com/office/drawing/2014/main" id="{B22F493E-4641-4FDC-BFEC-6D0F23DA2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1" y="4630077"/>
              <a:ext cx="628103" cy="628103"/>
            </a:xfrm>
            <a:prstGeom prst="rect">
              <a:avLst/>
            </a:prstGeom>
          </p:spPr>
        </p:pic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28FB035E-ADB4-49CF-B1E2-CA619A9F46C9}"/>
              </a:ext>
            </a:extLst>
          </p:cNvPr>
          <p:cNvGrpSpPr/>
          <p:nvPr/>
        </p:nvGrpSpPr>
        <p:grpSpPr>
          <a:xfrm>
            <a:off x="3286380" y="6548247"/>
            <a:ext cx="1283770" cy="3047619"/>
            <a:chOff x="10238300" y="3342600"/>
            <a:chExt cx="1283770" cy="3192819"/>
          </a:xfrm>
        </p:grpSpPr>
        <p:pic>
          <p:nvPicPr>
            <p:cNvPr id="105" name="Image 104">
              <a:extLst>
                <a:ext uri="{FF2B5EF4-FFF2-40B4-BE49-F238E27FC236}">
                  <a16:creationId xmlns:a16="http://schemas.microsoft.com/office/drawing/2014/main" id="{8FDA4F67-03D1-4AF1-98D5-8C9663763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4629289"/>
              <a:ext cx="623725" cy="623725"/>
            </a:xfrm>
            <a:prstGeom prst="rect">
              <a:avLst/>
            </a:prstGeom>
          </p:spPr>
        </p:pic>
        <p:pic>
          <p:nvPicPr>
            <p:cNvPr id="108" name="Image 107">
              <a:extLst>
                <a:ext uri="{FF2B5EF4-FFF2-40B4-BE49-F238E27FC236}">
                  <a16:creationId xmlns:a16="http://schemas.microsoft.com/office/drawing/2014/main" id="{D9F2D8F0-27A8-4630-9C49-DAFC94740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049" y="3980894"/>
              <a:ext cx="626678" cy="626678"/>
            </a:xfrm>
            <a:prstGeom prst="rect">
              <a:avLst/>
            </a:prstGeom>
          </p:spPr>
        </p:pic>
        <p:pic>
          <p:nvPicPr>
            <p:cNvPr id="111" name="Image 110">
              <a:extLst>
                <a:ext uri="{FF2B5EF4-FFF2-40B4-BE49-F238E27FC236}">
                  <a16:creationId xmlns:a16="http://schemas.microsoft.com/office/drawing/2014/main" id="{25817D55-D02A-4554-AB7D-397C6A720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9115" y="3983847"/>
              <a:ext cx="623725" cy="623725"/>
            </a:xfrm>
            <a:prstGeom prst="rect">
              <a:avLst/>
            </a:prstGeom>
          </p:spPr>
        </p:pic>
        <p:pic>
          <p:nvPicPr>
            <p:cNvPr id="115" name="Image 114">
              <a:extLst>
                <a:ext uri="{FF2B5EF4-FFF2-40B4-BE49-F238E27FC236}">
                  <a16:creationId xmlns:a16="http://schemas.microsoft.com/office/drawing/2014/main" id="{DF3D32FF-AB51-4C0B-852C-4E14FAECC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5392" y="3342600"/>
              <a:ext cx="626678" cy="626678"/>
            </a:xfrm>
            <a:prstGeom prst="rect">
              <a:avLst/>
            </a:prstGeom>
          </p:spPr>
        </p:pic>
        <p:pic>
          <p:nvPicPr>
            <p:cNvPr id="119" name="Image 118">
              <a:extLst>
                <a:ext uri="{FF2B5EF4-FFF2-40B4-BE49-F238E27FC236}">
                  <a16:creationId xmlns:a16="http://schemas.microsoft.com/office/drawing/2014/main" id="{58D8BB2D-AA79-461A-9DDD-BE1E9A767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4601" y="3342600"/>
              <a:ext cx="626868" cy="626868"/>
            </a:xfrm>
            <a:prstGeom prst="rect">
              <a:avLst/>
            </a:prstGeom>
          </p:spPr>
        </p:pic>
        <p:pic>
          <p:nvPicPr>
            <p:cNvPr id="123" name="Image 122">
              <a:extLst>
                <a:ext uri="{FF2B5EF4-FFF2-40B4-BE49-F238E27FC236}">
                  <a16:creationId xmlns:a16="http://schemas.microsoft.com/office/drawing/2014/main" id="{A3B91673-5069-4C9E-ABA9-CAEEC113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1719" y="5912733"/>
              <a:ext cx="622686" cy="622686"/>
            </a:xfrm>
            <a:prstGeom prst="rect">
              <a:avLst/>
            </a:prstGeom>
          </p:spPr>
        </p:pic>
        <p:pic>
          <p:nvPicPr>
            <p:cNvPr id="128" name="Image 127">
              <a:extLst>
                <a:ext uri="{FF2B5EF4-FFF2-40B4-BE49-F238E27FC236}">
                  <a16:creationId xmlns:a16="http://schemas.microsoft.com/office/drawing/2014/main" id="{17F08AD2-2D8F-4B34-BF02-828428153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912733"/>
              <a:ext cx="622686" cy="622686"/>
            </a:xfrm>
            <a:prstGeom prst="rect">
              <a:avLst/>
            </a:prstGeom>
          </p:spPr>
        </p:pic>
        <p:pic>
          <p:nvPicPr>
            <p:cNvPr id="132" name="Image 131">
              <a:extLst>
                <a:ext uri="{FF2B5EF4-FFF2-40B4-BE49-F238E27FC236}">
                  <a16:creationId xmlns:a16="http://schemas.microsoft.com/office/drawing/2014/main" id="{4BDF0C90-A992-4AB1-8260-5EFCF77A5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2853" y="5267291"/>
              <a:ext cx="623725" cy="623725"/>
            </a:xfrm>
            <a:prstGeom prst="rect">
              <a:avLst/>
            </a:prstGeom>
          </p:spPr>
        </p:pic>
        <p:pic>
          <p:nvPicPr>
            <p:cNvPr id="136" name="Image 135">
              <a:extLst>
                <a:ext uri="{FF2B5EF4-FFF2-40B4-BE49-F238E27FC236}">
                  <a16:creationId xmlns:a16="http://schemas.microsoft.com/office/drawing/2014/main" id="{1190C387-3F1E-432A-B210-01A7CDC09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262180"/>
              <a:ext cx="623725" cy="623725"/>
            </a:xfrm>
            <a:prstGeom prst="rect">
              <a:avLst/>
            </a:prstGeom>
          </p:spPr>
        </p:pic>
        <p:pic>
          <p:nvPicPr>
            <p:cNvPr id="140" name="Image 139">
              <a:extLst>
                <a:ext uri="{FF2B5EF4-FFF2-40B4-BE49-F238E27FC236}">
                  <a16:creationId xmlns:a16="http://schemas.microsoft.com/office/drawing/2014/main" id="{18525BBF-ADD8-48FE-92FA-D5D573D83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418" y="4629289"/>
              <a:ext cx="623725" cy="623725"/>
            </a:xfrm>
            <a:prstGeom prst="rect">
              <a:avLst/>
            </a:prstGeom>
          </p:spPr>
        </p:pic>
      </p:grpSp>
      <p:grpSp>
        <p:nvGrpSpPr>
          <p:cNvPr id="183" name="Groupe 182">
            <a:extLst>
              <a:ext uri="{FF2B5EF4-FFF2-40B4-BE49-F238E27FC236}">
                <a16:creationId xmlns:a16="http://schemas.microsoft.com/office/drawing/2014/main" id="{4F724E74-09AF-428E-9C84-834DBFF20C45}"/>
              </a:ext>
            </a:extLst>
          </p:cNvPr>
          <p:cNvGrpSpPr/>
          <p:nvPr/>
        </p:nvGrpSpPr>
        <p:grpSpPr>
          <a:xfrm>
            <a:off x="6072015" y="6543872"/>
            <a:ext cx="1268609" cy="3060457"/>
            <a:chOff x="8853354" y="3342600"/>
            <a:chExt cx="1268609" cy="3214948"/>
          </a:xfrm>
        </p:grpSpPr>
        <p:pic>
          <p:nvPicPr>
            <p:cNvPr id="147" name="Image 146">
              <a:extLst>
                <a:ext uri="{FF2B5EF4-FFF2-40B4-BE49-F238E27FC236}">
                  <a16:creationId xmlns:a16="http://schemas.microsoft.com/office/drawing/2014/main" id="{7B615925-7F4F-4543-B189-6670E3593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4642149"/>
              <a:ext cx="624433" cy="624433"/>
            </a:xfrm>
            <a:prstGeom prst="rect">
              <a:avLst/>
            </a:prstGeom>
          </p:spPr>
        </p:pic>
        <p:pic>
          <p:nvPicPr>
            <p:cNvPr id="150" name="Image 149">
              <a:extLst>
                <a:ext uri="{FF2B5EF4-FFF2-40B4-BE49-F238E27FC236}">
                  <a16:creationId xmlns:a16="http://schemas.microsoft.com/office/drawing/2014/main" id="{FE679C8D-C82E-41B1-AF61-946D37007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992908"/>
              <a:ext cx="613930" cy="613930"/>
            </a:xfrm>
            <a:prstGeom prst="rect">
              <a:avLst/>
            </a:prstGeom>
          </p:spPr>
        </p:pic>
        <p:pic>
          <p:nvPicPr>
            <p:cNvPr id="154" name="Image 153">
              <a:extLst>
                <a:ext uri="{FF2B5EF4-FFF2-40B4-BE49-F238E27FC236}">
                  <a16:creationId xmlns:a16="http://schemas.microsoft.com/office/drawing/2014/main" id="{7E0F84AE-0A64-4285-AA3E-4BFA7DC75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992908"/>
              <a:ext cx="624433" cy="624433"/>
            </a:xfrm>
            <a:prstGeom prst="rect">
              <a:avLst/>
            </a:prstGeom>
          </p:spPr>
        </p:pic>
        <p:pic>
          <p:nvPicPr>
            <p:cNvPr id="158" name="Image 157">
              <a:extLst>
                <a:ext uri="{FF2B5EF4-FFF2-40B4-BE49-F238E27FC236}">
                  <a16:creationId xmlns:a16="http://schemas.microsoft.com/office/drawing/2014/main" id="{381AC3DD-BE35-45CF-AEA7-67035A104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4332" cy="614332"/>
            </a:xfrm>
            <a:prstGeom prst="rect">
              <a:avLst/>
            </a:prstGeom>
          </p:spPr>
        </p:pic>
        <p:pic>
          <p:nvPicPr>
            <p:cNvPr id="162" name="Image 161">
              <a:extLst>
                <a:ext uri="{FF2B5EF4-FFF2-40B4-BE49-F238E27FC236}">
                  <a16:creationId xmlns:a16="http://schemas.microsoft.com/office/drawing/2014/main" id="{F49F4EF5-C99E-4112-AEEB-D3C9B0ADA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0595" y="3342600"/>
              <a:ext cx="624433" cy="624433"/>
            </a:xfrm>
            <a:prstGeom prst="rect">
              <a:avLst/>
            </a:prstGeom>
          </p:spPr>
        </p:pic>
        <p:pic>
          <p:nvPicPr>
            <p:cNvPr id="166" name="Image 165">
              <a:extLst>
                <a:ext uri="{FF2B5EF4-FFF2-40B4-BE49-F238E27FC236}">
                  <a16:creationId xmlns:a16="http://schemas.microsoft.com/office/drawing/2014/main" id="{EBC88BDC-4214-4869-A277-5D948FB58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219" y="5931653"/>
              <a:ext cx="613930" cy="613930"/>
            </a:xfrm>
            <a:prstGeom prst="rect">
              <a:avLst/>
            </a:prstGeom>
          </p:spPr>
        </p:pic>
        <p:pic>
          <p:nvPicPr>
            <p:cNvPr id="171" name="Image 170">
              <a:extLst>
                <a:ext uri="{FF2B5EF4-FFF2-40B4-BE49-F238E27FC236}">
                  <a16:creationId xmlns:a16="http://schemas.microsoft.com/office/drawing/2014/main" id="{2859DA05-445C-42D1-A21E-7000325A2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692" y="5936452"/>
              <a:ext cx="621096" cy="621096"/>
            </a:xfrm>
            <a:prstGeom prst="rect">
              <a:avLst/>
            </a:prstGeom>
          </p:spPr>
        </p:pic>
        <p:pic>
          <p:nvPicPr>
            <p:cNvPr id="174" name="Image 173">
              <a:extLst>
                <a:ext uri="{FF2B5EF4-FFF2-40B4-BE49-F238E27FC236}">
                  <a16:creationId xmlns:a16="http://schemas.microsoft.com/office/drawing/2014/main" id="{C6BB123C-1AB1-4C2C-8184-FA2F311CE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5287573"/>
              <a:ext cx="613930" cy="613930"/>
            </a:xfrm>
            <a:prstGeom prst="rect">
              <a:avLst/>
            </a:prstGeom>
          </p:spPr>
        </p:pic>
        <p:pic>
          <p:nvPicPr>
            <p:cNvPr id="177" name="Image 176">
              <a:extLst>
                <a:ext uri="{FF2B5EF4-FFF2-40B4-BE49-F238E27FC236}">
                  <a16:creationId xmlns:a16="http://schemas.microsoft.com/office/drawing/2014/main" id="{05E0B0D5-D88B-46EA-AA46-DED666299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354" y="5289300"/>
              <a:ext cx="624433" cy="624433"/>
            </a:xfrm>
            <a:prstGeom prst="rect">
              <a:avLst/>
            </a:prstGeom>
          </p:spPr>
        </p:pic>
        <p:pic>
          <p:nvPicPr>
            <p:cNvPr id="181" name="Image 180">
              <a:extLst>
                <a:ext uri="{FF2B5EF4-FFF2-40B4-BE49-F238E27FC236}">
                  <a16:creationId xmlns:a16="http://schemas.microsoft.com/office/drawing/2014/main" id="{4DFC7B4C-F489-49A2-BDCF-AEC4F5B1F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4643493"/>
              <a:ext cx="613930" cy="613930"/>
            </a:xfrm>
            <a:prstGeom prst="rect">
              <a:avLst/>
            </a:prstGeom>
          </p:spPr>
        </p:pic>
      </p:grpSp>
      <p:grpSp>
        <p:nvGrpSpPr>
          <p:cNvPr id="207" name="Groupe 206">
            <a:extLst>
              <a:ext uri="{FF2B5EF4-FFF2-40B4-BE49-F238E27FC236}">
                <a16:creationId xmlns:a16="http://schemas.microsoft.com/office/drawing/2014/main" id="{D37E5BBF-AF7A-49E3-9CFD-50E063CE00C4}"/>
              </a:ext>
            </a:extLst>
          </p:cNvPr>
          <p:cNvGrpSpPr/>
          <p:nvPr/>
        </p:nvGrpSpPr>
        <p:grpSpPr>
          <a:xfrm>
            <a:off x="8861238" y="3342600"/>
            <a:ext cx="1273071" cy="3060457"/>
            <a:chOff x="8861238" y="3342600"/>
            <a:chExt cx="1273071" cy="3191027"/>
          </a:xfrm>
        </p:grpSpPr>
        <p:pic>
          <p:nvPicPr>
            <p:cNvPr id="188" name="Image 187">
              <a:extLst>
                <a:ext uri="{FF2B5EF4-FFF2-40B4-BE49-F238E27FC236}">
                  <a16:creationId xmlns:a16="http://schemas.microsoft.com/office/drawing/2014/main" id="{3C722F26-FE9D-4383-B5C5-84041E946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1238" y="3342600"/>
              <a:ext cx="626678" cy="626678"/>
            </a:xfrm>
            <a:prstGeom prst="rect">
              <a:avLst/>
            </a:prstGeom>
          </p:spPr>
        </p:pic>
        <p:pic>
          <p:nvPicPr>
            <p:cNvPr id="190" name="Image 189">
              <a:extLst>
                <a:ext uri="{FF2B5EF4-FFF2-40B4-BE49-F238E27FC236}">
                  <a16:creationId xmlns:a16="http://schemas.microsoft.com/office/drawing/2014/main" id="{84F3C563-2498-44C3-8F9D-6C3E05B63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9016" cy="619016"/>
            </a:xfrm>
            <a:prstGeom prst="rect">
              <a:avLst/>
            </a:prstGeom>
          </p:spPr>
        </p:pic>
        <p:pic>
          <p:nvPicPr>
            <p:cNvPr id="192" name="Image 191">
              <a:extLst>
                <a:ext uri="{FF2B5EF4-FFF2-40B4-BE49-F238E27FC236}">
                  <a16:creationId xmlns:a16="http://schemas.microsoft.com/office/drawing/2014/main" id="{0040D8E5-3352-4624-9AD3-E2A66A99A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985246"/>
              <a:ext cx="626678" cy="626678"/>
            </a:xfrm>
            <a:prstGeom prst="rect">
              <a:avLst/>
            </a:prstGeom>
          </p:spPr>
        </p:pic>
        <p:pic>
          <p:nvPicPr>
            <p:cNvPr id="194" name="Image 193">
              <a:extLst>
                <a:ext uri="{FF2B5EF4-FFF2-40B4-BE49-F238E27FC236}">
                  <a16:creationId xmlns:a16="http://schemas.microsoft.com/office/drawing/2014/main" id="{AFB3FF6D-B21F-455D-92B3-4F47B40BC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294" y="3985246"/>
              <a:ext cx="626678" cy="626678"/>
            </a:xfrm>
            <a:prstGeom prst="rect">
              <a:avLst/>
            </a:prstGeom>
          </p:spPr>
        </p:pic>
        <p:pic>
          <p:nvPicPr>
            <p:cNvPr id="196" name="Image 195">
              <a:extLst>
                <a:ext uri="{FF2B5EF4-FFF2-40B4-BE49-F238E27FC236}">
                  <a16:creationId xmlns:a16="http://schemas.microsoft.com/office/drawing/2014/main" id="{944A98A1-D5E7-4EE5-9FC0-389A431F4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4627892"/>
              <a:ext cx="626678" cy="626678"/>
            </a:xfrm>
            <a:prstGeom prst="rect">
              <a:avLst/>
            </a:prstGeom>
          </p:spPr>
        </p:pic>
        <p:pic>
          <p:nvPicPr>
            <p:cNvPr id="198" name="Image 197">
              <a:extLst>
                <a:ext uri="{FF2B5EF4-FFF2-40B4-BE49-F238E27FC236}">
                  <a16:creationId xmlns:a16="http://schemas.microsoft.com/office/drawing/2014/main" id="{C8222CFC-DA32-4529-A055-D3CC88F97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389" y="4627892"/>
              <a:ext cx="626678" cy="626678"/>
            </a:xfrm>
            <a:prstGeom prst="rect">
              <a:avLst/>
            </a:prstGeom>
          </p:spPr>
        </p:pic>
        <p:pic>
          <p:nvPicPr>
            <p:cNvPr id="200" name="Image 199">
              <a:extLst>
                <a:ext uri="{FF2B5EF4-FFF2-40B4-BE49-F238E27FC236}">
                  <a16:creationId xmlns:a16="http://schemas.microsoft.com/office/drawing/2014/main" id="{913B96EC-04DA-4094-8173-49989290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274186"/>
              <a:ext cx="626678" cy="626678"/>
            </a:xfrm>
            <a:prstGeom prst="rect">
              <a:avLst/>
            </a:prstGeom>
          </p:spPr>
        </p:pic>
        <p:pic>
          <p:nvPicPr>
            <p:cNvPr id="202" name="Image 201">
              <a:extLst>
                <a:ext uri="{FF2B5EF4-FFF2-40B4-BE49-F238E27FC236}">
                  <a16:creationId xmlns:a16="http://schemas.microsoft.com/office/drawing/2014/main" id="{F3205D3E-0F74-4B02-AE51-A53EED9C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5664" y="5913184"/>
              <a:ext cx="620443" cy="620443"/>
            </a:xfrm>
            <a:prstGeom prst="rect">
              <a:avLst/>
            </a:prstGeom>
          </p:spPr>
        </p:pic>
        <p:pic>
          <p:nvPicPr>
            <p:cNvPr id="204" name="Image 203">
              <a:extLst>
                <a:ext uri="{FF2B5EF4-FFF2-40B4-BE49-F238E27FC236}">
                  <a16:creationId xmlns:a16="http://schemas.microsoft.com/office/drawing/2014/main" id="{4FF01496-16FB-47C1-B9EB-BEF9A305B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571" y="5270538"/>
              <a:ext cx="626678" cy="626678"/>
            </a:xfrm>
            <a:prstGeom prst="rect">
              <a:avLst/>
            </a:prstGeom>
          </p:spPr>
        </p:pic>
        <p:pic>
          <p:nvPicPr>
            <p:cNvPr id="206" name="Image 205">
              <a:extLst>
                <a:ext uri="{FF2B5EF4-FFF2-40B4-BE49-F238E27FC236}">
                  <a16:creationId xmlns:a16="http://schemas.microsoft.com/office/drawing/2014/main" id="{944CB675-675E-4837-B5F8-16D341986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913184"/>
              <a:ext cx="620443" cy="620443"/>
            </a:xfrm>
            <a:prstGeom prst="rect">
              <a:avLst/>
            </a:prstGeom>
          </p:spPr>
        </p:pic>
      </p:grpSp>
      <p:grpSp>
        <p:nvGrpSpPr>
          <p:cNvPr id="228" name="Groupe 227">
            <a:extLst>
              <a:ext uri="{FF2B5EF4-FFF2-40B4-BE49-F238E27FC236}">
                <a16:creationId xmlns:a16="http://schemas.microsoft.com/office/drawing/2014/main" id="{28262D0B-73AA-4A16-81A0-76CF3A3A0B39}"/>
              </a:ext>
            </a:extLst>
          </p:cNvPr>
          <p:cNvGrpSpPr/>
          <p:nvPr/>
        </p:nvGrpSpPr>
        <p:grpSpPr>
          <a:xfrm>
            <a:off x="10246907" y="3335424"/>
            <a:ext cx="1277191" cy="3067633"/>
            <a:chOff x="10246907" y="3335424"/>
            <a:chExt cx="1277191" cy="3181226"/>
          </a:xfrm>
        </p:grpSpPr>
        <p:pic>
          <p:nvPicPr>
            <p:cNvPr id="209" name="Image 208">
              <a:extLst>
                <a:ext uri="{FF2B5EF4-FFF2-40B4-BE49-F238E27FC236}">
                  <a16:creationId xmlns:a16="http://schemas.microsoft.com/office/drawing/2014/main" id="{BCED987D-4B09-4D4E-8FD9-3D41EE30B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7" y="4628064"/>
              <a:ext cx="623580" cy="623580"/>
            </a:xfrm>
            <a:prstGeom prst="rect">
              <a:avLst/>
            </a:prstGeom>
          </p:spPr>
        </p:pic>
        <p:pic>
          <p:nvPicPr>
            <p:cNvPr id="211" name="Image 210">
              <a:extLst>
                <a:ext uri="{FF2B5EF4-FFF2-40B4-BE49-F238E27FC236}">
                  <a16:creationId xmlns:a16="http://schemas.microsoft.com/office/drawing/2014/main" id="{183B8F7E-4B5D-4DBB-ADE5-0A3457100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89" y="3986881"/>
              <a:ext cx="623579" cy="623579"/>
            </a:xfrm>
            <a:prstGeom prst="rect">
              <a:avLst/>
            </a:prstGeom>
          </p:spPr>
        </p:pic>
        <p:pic>
          <p:nvPicPr>
            <p:cNvPr id="213" name="Image 212">
              <a:extLst>
                <a:ext uri="{FF2B5EF4-FFF2-40B4-BE49-F238E27FC236}">
                  <a16:creationId xmlns:a16="http://schemas.microsoft.com/office/drawing/2014/main" id="{DE03B0BF-C4E8-4B5C-9034-F8035F45A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6" y="3986880"/>
              <a:ext cx="623580" cy="623580"/>
            </a:xfrm>
            <a:prstGeom prst="rect">
              <a:avLst/>
            </a:prstGeom>
          </p:spPr>
        </p:pic>
        <p:pic>
          <p:nvPicPr>
            <p:cNvPr id="215" name="Image 214">
              <a:extLst>
                <a:ext uri="{FF2B5EF4-FFF2-40B4-BE49-F238E27FC236}">
                  <a16:creationId xmlns:a16="http://schemas.microsoft.com/office/drawing/2014/main" id="{269CB529-DBAF-4F80-9881-30202DEED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244" y="3335424"/>
              <a:ext cx="633854" cy="633854"/>
            </a:xfrm>
            <a:prstGeom prst="rect">
              <a:avLst/>
            </a:prstGeom>
          </p:spPr>
        </p:pic>
        <p:pic>
          <p:nvPicPr>
            <p:cNvPr id="217" name="Image 216">
              <a:extLst>
                <a:ext uri="{FF2B5EF4-FFF2-40B4-BE49-F238E27FC236}">
                  <a16:creationId xmlns:a16="http://schemas.microsoft.com/office/drawing/2014/main" id="{B7666A59-FCCF-450C-8D5D-32DA1FDF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39189"/>
              <a:ext cx="626679" cy="626679"/>
            </a:xfrm>
            <a:prstGeom prst="rect">
              <a:avLst/>
            </a:prstGeom>
          </p:spPr>
        </p:pic>
        <p:pic>
          <p:nvPicPr>
            <p:cNvPr id="219" name="Image 218">
              <a:extLst>
                <a:ext uri="{FF2B5EF4-FFF2-40B4-BE49-F238E27FC236}">
                  <a16:creationId xmlns:a16="http://schemas.microsoft.com/office/drawing/2014/main" id="{C4B357B6-DA32-4CEB-B9A8-C36D3E30F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2794" y="5896817"/>
              <a:ext cx="615933" cy="615933"/>
            </a:xfrm>
            <a:prstGeom prst="rect">
              <a:avLst/>
            </a:prstGeom>
          </p:spPr>
        </p:pic>
        <p:pic>
          <p:nvPicPr>
            <p:cNvPr id="221" name="Image 220">
              <a:extLst>
                <a:ext uri="{FF2B5EF4-FFF2-40B4-BE49-F238E27FC236}">
                  <a16:creationId xmlns:a16="http://schemas.microsoft.com/office/drawing/2014/main" id="{92D361E7-F26C-4401-A2BA-4725FC350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897974"/>
              <a:ext cx="618676" cy="618676"/>
            </a:xfrm>
            <a:prstGeom prst="rect">
              <a:avLst/>
            </a:prstGeom>
          </p:spPr>
        </p:pic>
        <p:pic>
          <p:nvPicPr>
            <p:cNvPr id="223" name="Image 222">
              <a:extLst>
                <a:ext uri="{FF2B5EF4-FFF2-40B4-BE49-F238E27FC236}">
                  <a16:creationId xmlns:a16="http://schemas.microsoft.com/office/drawing/2014/main" id="{AAEC1FBB-787D-4356-8B4C-24BD2A3E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5268214"/>
              <a:ext cx="618676" cy="618676"/>
            </a:xfrm>
            <a:prstGeom prst="rect">
              <a:avLst/>
            </a:prstGeom>
          </p:spPr>
        </p:pic>
        <p:pic>
          <p:nvPicPr>
            <p:cNvPr id="225" name="Image 224">
              <a:extLst>
                <a:ext uri="{FF2B5EF4-FFF2-40B4-BE49-F238E27FC236}">
                  <a16:creationId xmlns:a16="http://schemas.microsoft.com/office/drawing/2014/main" id="{86208157-0BE2-4C19-B218-44EF5406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265471"/>
              <a:ext cx="618676" cy="618676"/>
            </a:xfrm>
            <a:prstGeom prst="rect">
              <a:avLst/>
            </a:prstGeom>
          </p:spPr>
        </p:pic>
        <p:pic>
          <p:nvPicPr>
            <p:cNvPr id="227" name="Image 226">
              <a:extLst>
                <a:ext uri="{FF2B5EF4-FFF2-40B4-BE49-F238E27FC236}">
                  <a16:creationId xmlns:a16="http://schemas.microsoft.com/office/drawing/2014/main" id="{35C23F10-6A37-4B46-B452-04D7FC10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4628063"/>
              <a:ext cx="623579" cy="623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5014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/>
          <p:cNvSpPr/>
          <p:nvPr/>
        </p:nvSpPr>
        <p:spPr>
          <a:xfrm>
            <a:off x="-137408" y="831101"/>
            <a:ext cx="7559973" cy="2777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74113" y="910707"/>
                <a:ext cx="3409639" cy="26178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113" y="910707"/>
                <a:ext cx="3409639" cy="261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929955" y="888325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5" y="888325"/>
                <a:ext cx="888163" cy="3954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>
            <a:stCxn id="29" idx="3"/>
            <a:endCxn id="9" idx="1"/>
          </p:cNvCxnSpPr>
          <p:nvPr/>
        </p:nvCxnSpPr>
        <p:spPr>
          <a:xfrm>
            <a:off x="7305289" y="1086055"/>
            <a:ext cx="2617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28" idx="3"/>
            <a:endCxn id="4" idx="1"/>
          </p:cNvCxnSpPr>
          <p:nvPr/>
        </p:nvCxnSpPr>
        <p:spPr>
          <a:xfrm>
            <a:off x="-365547" y="2219623"/>
            <a:ext cx="291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67014" y="925755"/>
                <a:ext cx="65716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925755"/>
                <a:ext cx="657165" cy="320601"/>
              </a:xfrm>
              <a:prstGeom prst="rect">
                <a:avLst/>
              </a:prstGeom>
              <a:blipFill>
                <a:blip r:embed="rId4"/>
                <a:stretch>
                  <a:fillRect t="-7692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929954" y="1788097"/>
                <a:ext cx="888163" cy="3932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4" y="1788097"/>
                <a:ext cx="888163" cy="3932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929954" y="1337111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4" y="1337111"/>
                <a:ext cx="888163" cy="3954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922600" y="3110693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600" y="3110693"/>
                <a:ext cx="888163" cy="3954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922599" y="2653520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599" y="2653520"/>
                <a:ext cx="888163" cy="3954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7567014" y="1374542"/>
                <a:ext cx="65716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1374542"/>
                <a:ext cx="657165" cy="320601"/>
              </a:xfrm>
              <a:prstGeom prst="rect">
                <a:avLst/>
              </a:prstGeom>
              <a:blipFill>
                <a:blip r:embed="rId9"/>
                <a:stretch>
                  <a:fillRect t="-5660" b="-24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>
            <a:stCxn id="30" idx="3"/>
            <a:endCxn id="18" idx="1"/>
          </p:cNvCxnSpPr>
          <p:nvPr/>
        </p:nvCxnSpPr>
        <p:spPr>
          <a:xfrm flipV="1">
            <a:off x="7305289" y="1534843"/>
            <a:ext cx="261725" cy="1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35" idx="3"/>
            <a:endCxn id="21" idx="1"/>
          </p:cNvCxnSpPr>
          <p:nvPr/>
        </p:nvCxnSpPr>
        <p:spPr>
          <a:xfrm>
            <a:off x="7305289" y="2851251"/>
            <a:ext cx="2542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7559567" y="2707012"/>
                <a:ext cx="66779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567" y="2707012"/>
                <a:ext cx="667790" cy="288477"/>
              </a:xfrm>
              <a:prstGeom prst="rect">
                <a:avLst/>
              </a:prstGeom>
              <a:blipFill>
                <a:blip r:embed="rId10"/>
                <a:stretch>
                  <a:fillRect l="-8182" t="-8511" r="-7273" b="-255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7539840" y="3148707"/>
                <a:ext cx="673428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840" y="3148707"/>
                <a:ext cx="673428" cy="320601"/>
              </a:xfrm>
              <a:prstGeom prst="rect">
                <a:avLst/>
              </a:prstGeom>
              <a:blipFill>
                <a:blip r:embed="rId11"/>
                <a:stretch>
                  <a:fillRect t="-7692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>
            <a:stCxn id="36" idx="3"/>
            <a:endCxn id="22" idx="1"/>
          </p:cNvCxnSpPr>
          <p:nvPr/>
        </p:nvCxnSpPr>
        <p:spPr>
          <a:xfrm>
            <a:off x="7305290" y="3308424"/>
            <a:ext cx="234550" cy="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9" idx="3"/>
          </p:cNvCxnSpPr>
          <p:nvPr/>
        </p:nvCxnSpPr>
        <p:spPr>
          <a:xfrm flipV="1">
            <a:off x="8224179" y="1086055"/>
            <a:ext cx="2617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1" idx="3"/>
          </p:cNvCxnSpPr>
          <p:nvPr/>
        </p:nvCxnSpPr>
        <p:spPr>
          <a:xfrm>
            <a:off x="8227357" y="2851251"/>
            <a:ext cx="2585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2" idx="3"/>
          </p:cNvCxnSpPr>
          <p:nvPr/>
        </p:nvCxnSpPr>
        <p:spPr>
          <a:xfrm flipV="1">
            <a:off x="8213268" y="3308424"/>
            <a:ext cx="272634" cy="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-2144632" y="831102"/>
                <a:ext cx="1779085" cy="2777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B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fr-BE" sz="20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44632" y="831102"/>
                <a:ext cx="1779085" cy="277704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6810762" y="888324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810762" y="1338970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10765" y="1785897"/>
            <a:ext cx="494525" cy="3954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430759" y="2185069"/>
                <a:ext cx="322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759" y="2185069"/>
                <a:ext cx="322524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eur droit avec flèche 32"/>
          <p:cNvCxnSpPr>
            <a:stCxn id="31" idx="3"/>
            <a:endCxn id="34" idx="1"/>
          </p:cNvCxnSpPr>
          <p:nvPr/>
        </p:nvCxnSpPr>
        <p:spPr>
          <a:xfrm flipV="1">
            <a:off x="7305290" y="1983269"/>
            <a:ext cx="261724" cy="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7567014" y="1829380"/>
                <a:ext cx="52050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1829380"/>
                <a:ext cx="520506" cy="307777"/>
              </a:xfrm>
              <a:prstGeom prst="rect">
                <a:avLst/>
              </a:prstGeom>
              <a:blipFill>
                <a:blip r:embed="rId14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6810762" y="2653520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810762" y="3110693"/>
            <a:ext cx="494528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485902" y="888324"/>
            <a:ext cx="502954" cy="2617831"/>
          </a:xfrm>
          <a:prstGeom prst="rect">
            <a:avLst/>
          </a:prstGeom>
          <a:solidFill>
            <a:srgbClr val="FFCDCD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 per-</a:t>
            </a:r>
            <a:r>
              <a:rPr lang="fr-BE" sz="2000" dirty="0" err="1">
                <a:solidFill>
                  <a:schemeClr val="tx1"/>
                </a:solidFill>
              </a:rPr>
              <a:t>task</a:t>
            </a:r>
            <a:r>
              <a:rPr lang="fr-BE" sz="2000" dirty="0">
                <a:solidFill>
                  <a:schemeClr val="tx1"/>
                </a:solidFill>
              </a:rPr>
              <a:t> </a:t>
            </a:r>
            <a:r>
              <a:rPr lang="fr-BE" sz="2000" dirty="0" err="1">
                <a:solidFill>
                  <a:schemeClr val="tx1"/>
                </a:solidFill>
              </a:rPr>
              <a:t>loss</a:t>
            </a:r>
            <a:endParaRPr lang="fr-BE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0412151" y="888325"/>
                <a:ext cx="416298" cy="2640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B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151" y="888325"/>
                <a:ext cx="416298" cy="26402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/>
          <p:cNvCxnSpPr>
            <a:endCxn id="47" idx="1"/>
          </p:cNvCxnSpPr>
          <p:nvPr/>
        </p:nvCxnSpPr>
        <p:spPr>
          <a:xfrm>
            <a:off x="9054960" y="1090313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9385067" y="930012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1)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67" y="930012"/>
                <a:ext cx="664525" cy="320601"/>
              </a:xfrm>
              <a:prstGeom prst="rect">
                <a:avLst/>
              </a:prstGeom>
              <a:blipFill>
                <a:blip r:embed="rId16"/>
                <a:stretch>
                  <a:fillRect t="-769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/>
              <p:cNvSpPr txBox="1"/>
              <p:nvPr/>
            </p:nvSpPr>
            <p:spPr>
              <a:xfrm>
                <a:off x="9385067" y="1384133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8" name="ZoneTexte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67" y="1384133"/>
                <a:ext cx="664525" cy="320601"/>
              </a:xfrm>
              <a:prstGeom prst="rect">
                <a:avLst/>
              </a:prstGeom>
              <a:blipFill>
                <a:blip r:embed="rId17"/>
                <a:stretch>
                  <a:fillRect t="-7547" b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9393142" y="2706359"/>
                <a:ext cx="664525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142" y="2706359"/>
                <a:ext cx="664525" cy="288477"/>
              </a:xfrm>
              <a:prstGeom prst="rect">
                <a:avLst/>
              </a:prstGeom>
              <a:blipFill>
                <a:blip r:embed="rId18"/>
                <a:stretch>
                  <a:fillRect l="-7339" t="-8511" r="-6422" b="-8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9393142" y="3148707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142" y="3148707"/>
                <a:ext cx="664525" cy="320601"/>
              </a:xfrm>
              <a:prstGeom prst="rect">
                <a:avLst/>
              </a:prstGeom>
              <a:blipFill>
                <a:blip r:embed="rId19"/>
                <a:stretch>
                  <a:fillRect t="-769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necteur droit avec flèche 50"/>
          <p:cNvCxnSpPr>
            <a:stCxn id="47" idx="3"/>
          </p:cNvCxnSpPr>
          <p:nvPr/>
        </p:nvCxnSpPr>
        <p:spPr>
          <a:xfrm>
            <a:off x="10049592" y="1090313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0828449" y="888325"/>
                <a:ext cx="416298" cy="2640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sz="7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B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449" y="888325"/>
                <a:ext cx="416298" cy="264021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>
            <a:stCxn id="55" idx="3"/>
            <a:endCxn id="57" idx="1"/>
          </p:cNvCxnSpPr>
          <p:nvPr/>
        </p:nvCxnSpPr>
        <p:spPr>
          <a:xfrm>
            <a:off x="11244747" y="2208431"/>
            <a:ext cx="382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1626997" y="2008376"/>
                <a:ext cx="56500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B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997" y="2008376"/>
                <a:ext cx="565003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/>
              <p:cNvSpPr txBox="1"/>
              <p:nvPr/>
            </p:nvSpPr>
            <p:spPr>
              <a:xfrm>
                <a:off x="3778559" y="831101"/>
                <a:ext cx="1623534" cy="2777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B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fr-BE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fr-BE" sz="20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68" name="ZoneTexte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559" y="831101"/>
                <a:ext cx="1623534" cy="277704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necteur droit avec flèche 70"/>
          <p:cNvCxnSpPr>
            <a:stCxn id="4" idx="3"/>
            <a:endCxn id="68" idx="1"/>
          </p:cNvCxnSpPr>
          <p:nvPr/>
        </p:nvCxnSpPr>
        <p:spPr>
          <a:xfrm flipV="1">
            <a:off x="3335526" y="2219622"/>
            <a:ext cx="44303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>
            <a:endCxn id="17" idx="1"/>
          </p:cNvCxnSpPr>
          <p:nvPr/>
        </p:nvCxnSpPr>
        <p:spPr>
          <a:xfrm flipV="1">
            <a:off x="5080274" y="2851251"/>
            <a:ext cx="842325" cy="197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/>
          <p:cNvCxnSpPr>
            <a:endCxn id="14" idx="1"/>
          </p:cNvCxnSpPr>
          <p:nvPr/>
        </p:nvCxnSpPr>
        <p:spPr>
          <a:xfrm flipV="1">
            <a:off x="5080274" y="3308424"/>
            <a:ext cx="842326" cy="16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>
            <a:endCxn id="5" idx="1"/>
          </p:cNvCxnSpPr>
          <p:nvPr/>
        </p:nvCxnSpPr>
        <p:spPr>
          <a:xfrm>
            <a:off x="5055833" y="1062681"/>
            <a:ext cx="874122" cy="233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endCxn id="5" idx="1"/>
          </p:cNvCxnSpPr>
          <p:nvPr/>
        </p:nvCxnSpPr>
        <p:spPr>
          <a:xfrm flipV="1">
            <a:off x="5046760" y="1086056"/>
            <a:ext cx="883195" cy="418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endCxn id="12" idx="1"/>
          </p:cNvCxnSpPr>
          <p:nvPr/>
        </p:nvCxnSpPr>
        <p:spPr>
          <a:xfrm flipV="1">
            <a:off x="5040082" y="1534842"/>
            <a:ext cx="889872" cy="3578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8220456" y="1534841"/>
            <a:ext cx="2617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9054960" y="1534841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10032923" y="1534841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/>
              <p:cNvSpPr/>
              <p:nvPr/>
            </p:nvSpPr>
            <p:spPr>
              <a:xfrm>
                <a:off x="9576154" y="1999735"/>
                <a:ext cx="322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33" name="Rectangle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154" y="1999735"/>
                <a:ext cx="322524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Connecteur droit avec flèche 133"/>
          <p:cNvCxnSpPr/>
          <p:nvPr/>
        </p:nvCxnSpPr>
        <p:spPr>
          <a:xfrm>
            <a:off x="9054960" y="2856674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/>
          <p:cNvCxnSpPr/>
          <p:nvPr/>
        </p:nvCxnSpPr>
        <p:spPr>
          <a:xfrm>
            <a:off x="10032923" y="2856674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/>
          <p:cNvCxnSpPr/>
          <p:nvPr/>
        </p:nvCxnSpPr>
        <p:spPr>
          <a:xfrm>
            <a:off x="9054959" y="3314167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avec flèche 136"/>
          <p:cNvCxnSpPr/>
          <p:nvPr/>
        </p:nvCxnSpPr>
        <p:spPr>
          <a:xfrm>
            <a:off x="10032922" y="3314167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663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90754" y="2789382"/>
            <a:ext cx="2876550" cy="6952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err="1" smtClean="0">
                <a:solidFill>
                  <a:schemeClr val="tx1"/>
                </a:solidFill>
              </a:rPr>
              <a:t>Extract</a:t>
            </a:r>
            <a:r>
              <a:rPr lang="fr-BE" b="1" dirty="0" smtClean="0">
                <a:solidFill>
                  <a:schemeClr val="tx1"/>
                </a:solidFill>
              </a:rPr>
              <a:t> </a:t>
            </a:r>
            <a:r>
              <a:rPr lang="fr-BE" b="1" dirty="0" err="1" smtClean="0">
                <a:solidFill>
                  <a:schemeClr val="tx1"/>
                </a:solidFill>
              </a:rPr>
              <a:t>features</a:t>
            </a:r>
            <a:r>
              <a:rPr lang="fr-BE" b="1" dirty="0" smtClean="0">
                <a:solidFill>
                  <a:schemeClr val="tx1"/>
                </a:solidFill>
              </a:rPr>
              <a:t> </a:t>
            </a:r>
            <a:r>
              <a:rPr lang="fr-BE" dirty="0" smtClean="0">
                <a:solidFill>
                  <a:schemeClr val="tx1"/>
                </a:solidFill>
              </a:rPr>
              <a:t>for </a:t>
            </a:r>
            <a:r>
              <a:rPr lang="fr-BE" dirty="0" err="1" smtClean="0">
                <a:solidFill>
                  <a:schemeClr val="tx1"/>
                </a:solidFill>
              </a:rPr>
              <a:t>left</a:t>
            </a:r>
            <a:r>
              <a:rPr lang="fr-BE" dirty="0" smtClean="0">
                <a:solidFill>
                  <a:schemeClr val="tx1"/>
                </a:solidFill>
              </a:rPr>
              <a:t>-out </a:t>
            </a:r>
            <a:r>
              <a:rPr lang="fr-BE" dirty="0" err="1" smtClean="0">
                <a:solidFill>
                  <a:schemeClr val="tx1"/>
                </a:solidFill>
              </a:rPr>
              <a:t>task</a:t>
            </a:r>
            <a:endParaRPr lang="en-GB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838200" y="1395557"/>
                <a:ext cx="520700" cy="304800"/>
              </a:xfrm>
              <a:prstGeom prst="rect">
                <a:avLst/>
              </a:prstGeom>
              <a:solidFill>
                <a:srgbClr val="FAD0D0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95557"/>
                <a:ext cx="520700" cy="30480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838200" y="17892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89257"/>
                <a:ext cx="520700" cy="304800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838200" y="21829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2957"/>
                <a:ext cx="520700" cy="30480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838200" y="25893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89357"/>
                <a:ext cx="520700" cy="30480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838200" y="29957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95757"/>
                <a:ext cx="520700" cy="304800"/>
              </a:xfrm>
              <a:prstGeom prst="rect">
                <a:avLst/>
              </a:prstGeom>
              <a:blipFill>
                <a:blip r:embed="rId6"/>
                <a:stretch>
                  <a:fillRect b="-9615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838200" y="38085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08557"/>
                <a:ext cx="520700" cy="304800"/>
              </a:xfrm>
              <a:prstGeom prst="rect">
                <a:avLst/>
              </a:prstGeom>
              <a:blipFill>
                <a:blip r:embed="rId7"/>
                <a:stretch>
                  <a:fillRect b="-3846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ccolade ouvrante 10"/>
          <p:cNvSpPr/>
          <p:nvPr/>
        </p:nvSpPr>
        <p:spPr>
          <a:xfrm flipH="1">
            <a:off x="1447800" y="1789257"/>
            <a:ext cx="203200" cy="23241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1847850" y="2208357"/>
                <a:ext cx="2622550" cy="1600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1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Train in </a:t>
                </a:r>
                <a:r>
                  <a:rPr lang="fr-BE" b="1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multi-</a:t>
                </a:r>
                <a:r>
                  <a:rPr lang="fr-BE" b="1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task</a:t>
                </a:r>
                <a:r>
                  <a:rPr lang="fr-BE" b="1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fr-BE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using</a:t>
                </a:r>
                <a:r>
                  <a:rPr lang="fr-BE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fr-BE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shared</a:t>
                </a:r>
                <a:r>
                  <a:rPr lang="fr-BE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:r>
                  <a:rPr lang="en-GB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hyperparameters</a:t>
                </a:r>
                <a:r>
                  <a:rPr lang="en-GB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fr-BE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h</m:t>
                    </m:r>
                    <m:r>
                      <a:rPr lang="fr-BE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BE" b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fr-BE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Produces</a:t>
                </a:r>
                <a:r>
                  <a:rPr lang="fr-BE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 </a:t>
                </a:r>
                <a:r>
                  <a:rPr lang="fr-BE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pre-trained</a:t>
                </a:r>
                <a:r>
                  <a:rPr lang="fr-BE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fr-BE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model</a:t>
                </a:r>
                <a14:m>
                  <m:oMath xmlns:m="http://schemas.openxmlformats.org/officeDocument/2006/math">
                    <m:r>
                      <a:rPr lang="fr-BE" b="0" i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𝑀𝑇</m:t>
                        </m:r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850" y="2208357"/>
                <a:ext cx="2622550" cy="1600200"/>
              </a:xfrm>
              <a:prstGeom prst="rect">
                <a:avLst/>
              </a:prstGeom>
              <a:blipFill>
                <a:blip r:embed="rId8"/>
                <a:stretch>
                  <a:fillRect b="-4906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5812661" y="2357601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𝑀𝑇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fr-BE" b="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661" y="2357601"/>
                <a:ext cx="2510442" cy="1321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4470400" y="1381934"/>
                <a:ext cx="3286125" cy="3048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i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0" y="1381934"/>
                <a:ext cx="3286125" cy="304800"/>
              </a:xfrm>
              <a:prstGeom prst="rect">
                <a:avLst/>
              </a:prstGeom>
              <a:blipFill>
                <a:blip r:embed="rId10"/>
                <a:stretch>
                  <a:fillRect b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7756525" y="1381934"/>
                <a:ext cx="1320801" cy="3048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i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525" y="1381934"/>
                <a:ext cx="1320801" cy="304800"/>
              </a:xfrm>
              <a:prstGeom prst="rect">
                <a:avLst/>
              </a:prstGeom>
              <a:blipFill>
                <a:blip r:embed="rId11"/>
                <a:stretch>
                  <a:fillRect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9077326" y="1381934"/>
                <a:ext cx="1320801" cy="304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7326" y="1381934"/>
                <a:ext cx="1320801" cy="304800"/>
              </a:xfrm>
              <a:prstGeom prst="rect">
                <a:avLst/>
              </a:prstGeom>
              <a:blipFill>
                <a:blip r:embed="rId12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lèche droite 16"/>
          <p:cNvSpPr/>
          <p:nvPr/>
        </p:nvSpPr>
        <p:spPr>
          <a:xfrm>
            <a:off x="1657350" y="1484457"/>
            <a:ext cx="2514600" cy="152400"/>
          </a:xfrm>
          <a:prstGeom prst="rightArrow">
            <a:avLst>
              <a:gd name="adj1" fmla="val 50000"/>
              <a:gd name="adj2" fmla="val 1375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èche droite 17"/>
          <p:cNvSpPr/>
          <p:nvPr/>
        </p:nvSpPr>
        <p:spPr>
          <a:xfrm>
            <a:off x="4622186" y="2936534"/>
            <a:ext cx="975438" cy="158232"/>
          </a:xfrm>
          <a:prstGeom prst="rightArrow">
            <a:avLst>
              <a:gd name="adj1" fmla="val 50000"/>
              <a:gd name="adj2" fmla="val 1375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Connecteur droit avec flèche 18"/>
          <p:cNvCxnSpPr/>
          <p:nvPr/>
        </p:nvCxnSpPr>
        <p:spPr>
          <a:xfrm flipH="1">
            <a:off x="6120816" y="1716264"/>
            <a:ext cx="1" cy="64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8054974" y="1689123"/>
            <a:ext cx="1" cy="64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>
            <a:off x="6113461" y="3681557"/>
            <a:ext cx="1" cy="64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8053128" y="3685445"/>
            <a:ext cx="1" cy="64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4470398" y="4350194"/>
                <a:ext cx="3286125" cy="3048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i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398" y="4350194"/>
                <a:ext cx="3286125" cy="304800"/>
              </a:xfrm>
              <a:prstGeom prst="rect">
                <a:avLst/>
              </a:prstGeom>
              <a:blipFill>
                <a:blip r:embed="rId13"/>
                <a:stretch>
                  <a:fillRect b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7756523" y="4350194"/>
                <a:ext cx="1320801" cy="3048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i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fr-BE" b="0" i="1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523" y="4350194"/>
                <a:ext cx="1320801" cy="304800"/>
              </a:xfrm>
              <a:prstGeom prst="rect">
                <a:avLst/>
              </a:prstGeom>
              <a:blipFill>
                <a:blip r:embed="rId14"/>
                <a:stretch>
                  <a:fillRect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ZoneTexte 24"/>
          <p:cNvSpPr txBox="1"/>
          <p:nvPr/>
        </p:nvSpPr>
        <p:spPr>
          <a:xfrm>
            <a:off x="1779830" y="348465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(1)</a:t>
            </a:r>
            <a:endParaRPr lang="en-GB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8458930" y="3145544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(2)</a:t>
            </a:r>
            <a:endParaRPr lang="en-GB" b="1" dirty="0"/>
          </a:p>
        </p:txBody>
      </p:sp>
      <p:sp>
        <p:nvSpPr>
          <p:cNvPr id="27" name="Rectangle 26"/>
          <p:cNvSpPr/>
          <p:nvPr/>
        </p:nvSpPr>
        <p:spPr>
          <a:xfrm>
            <a:off x="4067175" y="5154696"/>
            <a:ext cx="3105150" cy="8464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 a SVM </a:t>
            </a:r>
            <a:r>
              <a:rPr lang="fr-B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</a:t>
            </a:r>
            <a:r>
              <a:rPr lang="fr-B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fr-B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left</a:t>
            </a:r>
            <a:r>
              <a:rPr lang="fr-B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-out </a:t>
            </a:r>
            <a:r>
              <a:rPr lang="fr-B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</a:t>
            </a:r>
            <a:r>
              <a:rPr lang="fr-B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B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generated</a:t>
            </a:r>
            <a:r>
              <a:rPr lang="fr-B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B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Flèche droite 27"/>
          <p:cNvSpPr/>
          <p:nvPr/>
        </p:nvSpPr>
        <p:spPr>
          <a:xfrm rot="5400000">
            <a:off x="5576315" y="4825729"/>
            <a:ext cx="392314" cy="158232"/>
          </a:xfrm>
          <a:prstGeom prst="rightArrow">
            <a:avLst>
              <a:gd name="adj1" fmla="val 50000"/>
              <a:gd name="adj2" fmla="val 803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4038600" y="5631801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 smtClean="0"/>
              <a:t>(3)</a:t>
            </a:r>
            <a:endParaRPr lang="en-GB" dirty="0"/>
          </a:p>
        </p:txBody>
      </p:sp>
      <p:sp>
        <p:nvSpPr>
          <p:cNvPr id="30" name="Rectangle 29"/>
          <p:cNvSpPr/>
          <p:nvPr/>
        </p:nvSpPr>
        <p:spPr>
          <a:xfrm>
            <a:off x="7717112" y="5154696"/>
            <a:ext cx="2435227" cy="8864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</a:t>
            </a:r>
            <a:r>
              <a:rPr lang="fr-BE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BE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transfer</a:t>
            </a:r>
            <a:r>
              <a:rPr lang="fr-B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B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</a:t>
            </a:r>
            <a:r>
              <a:rPr lang="fr-B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validation </a:t>
            </a:r>
            <a:r>
              <a:rPr lang="fr-B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Flèche droite 30"/>
          <p:cNvSpPr/>
          <p:nvPr/>
        </p:nvSpPr>
        <p:spPr>
          <a:xfrm rot="5400000">
            <a:off x="8215481" y="4832480"/>
            <a:ext cx="392314" cy="158232"/>
          </a:xfrm>
          <a:prstGeom prst="rightArrow">
            <a:avLst>
              <a:gd name="adj1" fmla="val 50000"/>
              <a:gd name="adj2" fmla="val 803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lèche droite 31"/>
          <p:cNvSpPr/>
          <p:nvPr/>
        </p:nvSpPr>
        <p:spPr>
          <a:xfrm>
            <a:off x="7248561" y="5513541"/>
            <a:ext cx="392314" cy="158232"/>
          </a:xfrm>
          <a:prstGeom prst="rightArrow">
            <a:avLst>
              <a:gd name="adj1" fmla="val 50000"/>
              <a:gd name="adj2" fmla="val 803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lèche droite 32"/>
          <p:cNvSpPr/>
          <p:nvPr/>
        </p:nvSpPr>
        <p:spPr>
          <a:xfrm>
            <a:off x="10282149" y="5513541"/>
            <a:ext cx="392314" cy="158232"/>
          </a:xfrm>
          <a:prstGeom prst="rightArrow">
            <a:avLst>
              <a:gd name="adj1" fmla="val 50000"/>
              <a:gd name="adj2" fmla="val 803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640875" y="5718716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 smtClean="0"/>
              <a:t>(4)</a:t>
            </a:r>
            <a:endParaRPr lang="en-GB" dirty="0"/>
          </a:p>
        </p:txBody>
      </p:sp>
      <p:sp>
        <p:nvSpPr>
          <p:cNvPr id="35" name="Rectangle 34"/>
          <p:cNvSpPr/>
          <p:nvPr/>
        </p:nvSpPr>
        <p:spPr>
          <a:xfrm>
            <a:off x="10804273" y="5269491"/>
            <a:ext cx="1030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BE" b="1" dirty="0" smtClean="0"/>
              <a:t>Transfer score</a:t>
            </a:r>
            <a:endParaRPr lang="en-GB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ZoneTexte 35"/>
              <p:cNvSpPr txBox="1"/>
              <p:nvPr/>
            </p:nvSpPr>
            <p:spPr>
              <a:xfrm>
                <a:off x="447675" y="494797"/>
                <a:ext cx="101536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b="1" dirty="0" smtClean="0"/>
                  <a:t>INPUT:</a:t>
                </a:r>
                <a:r>
                  <a:rPr lang="fr-BE" dirty="0" smtClean="0"/>
                  <a:t> a </a:t>
                </a:r>
                <a:r>
                  <a:rPr lang="fr-BE" dirty="0" err="1" smtClean="0"/>
                  <a:t>left</a:t>
                </a:r>
                <a:r>
                  <a:rPr lang="fr-BE" dirty="0" smtClean="0"/>
                  <a:t> out </a:t>
                </a:r>
                <a:r>
                  <a:rPr lang="fr-BE" dirty="0" err="1" smtClean="0"/>
                  <a:t>task</a:t>
                </a:r>
                <a:r>
                  <a:rPr lang="fr-BE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BE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fr-BE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 smtClean="0"/>
                  <a:t>, a random seed, a combination </a:t>
                </a:r>
                <a14:m>
                  <m:oMath xmlns:m="http://schemas.openxmlformats.org/officeDocument/2006/math">
                    <m:r>
                      <a:rPr lang="fr-BE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of HP, and a shared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GB" dirty="0" smtClean="0"/>
              </a:p>
              <a:p>
                <a:r>
                  <a:rPr lang="en-GB" b="1" dirty="0" smtClean="0"/>
                  <a:t>OUTPUT</a:t>
                </a:r>
                <a:r>
                  <a:rPr lang="en-GB" dirty="0" smtClean="0"/>
                  <a:t>: an transfer evaluation score (computed on left out task validation set)</a:t>
                </a:r>
                <a:endParaRPr lang="en-GB" dirty="0"/>
              </a:p>
            </p:txBody>
          </p:sp>
        </mc:Choice>
        <mc:Fallback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494797"/>
                <a:ext cx="10153650" cy="646331"/>
              </a:xfrm>
              <a:prstGeom prst="rect">
                <a:avLst/>
              </a:prstGeom>
              <a:blipFill>
                <a:blip r:embed="rId15"/>
                <a:stretch>
                  <a:fillRect l="-480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4263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8D701839-017E-42CB-8822-AA552A9659FF}"/>
              </a:ext>
            </a:extLst>
          </p:cNvPr>
          <p:cNvSpPr/>
          <p:nvPr/>
        </p:nvSpPr>
        <p:spPr>
          <a:xfrm>
            <a:off x="5477429" y="1085294"/>
            <a:ext cx="5339771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</a:t>
            </a:r>
            <a:r>
              <a:rPr lang="fr-BE" sz="1400" dirty="0" err="1">
                <a:solidFill>
                  <a:schemeClr val="tx1"/>
                </a:solidFill>
              </a:rPr>
              <a:t>feature</a:t>
            </a:r>
            <a:r>
              <a:rPr lang="fr-BE" sz="1400" dirty="0">
                <a:solidFill>
                  <a:schemeClr val="tx1"/>
                </a:solidFill>
              </a:rPr>
              <a:t> extraction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04B16B-1CE8-4860-AB8B-FABD49B8BF86}"/>
              </a:ext>
            </a:extLst>
          </p:cNvPr>
          <p:cNvSpPr/>
          <p:nvPr/>
        </p:nvSpPr>
        <p:spPr>
          <a:xfrm>
            <a:off x="5471289" y="4180711"/>
            <a:ext cx="4394096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fine-tuning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BFB240-0EB0-47F0-AFE1-E43858DBAC63}"/>
              </a:ext>
            </a:extLst>
          </p:cNvPr>
          <p:cNvSpPr/>
          <p:nvPr/>
        </p:nvSpPr>
        <p:spPr>
          <a:xfrm>
            <a:off x="387083" y="4182145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/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/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F7D540E-89D9-4634-8F31-5CFE23230AE7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14420" y="5309088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4358CE2-A6D9-4D73-8884-D52306AD4B05}"/>
              </a:ext>
            </a:extLst>
          </p:cNvPr>
          <p:cNvCxnSpPr>
            <a:stCxn id="5" idx="3"/>
          </p:cNvCxnSpPr>
          <p:nvPr/>
        </p:nvCxnSpPr>
        <p:spPr>
          <a:xfrm>
            <a:off x="4416273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C8CAFB6-0305-4667-9C88-850F9C11CCB4}"/>
              </a:ext>
            </a:extLst>
          </p:cNvPr>
          <p:cNvCxnSpPr>
            <a:endCxn id="4" idx="1"/>
          </p:cNvCxnSpPr>
          <p:nvPr/>
        </p:nvCxnSpPr>
        <p:spPr>
          <a:xfrm>
            <a:off x="2029990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/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/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/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/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2F41235-CC3B-4C1E-9CA6-B099EB6E333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8193367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AD08837-110F-4007-9AF1-C57DCC106DEF}"/>
              </a:ext>
            </a:extLst>
          </p:cNvPr>
          <p:cNvCxnSpPr>
            <a:stCxn id="12" idx="3"/>
          </p:cNvCxnSpPr>
          <p:nvPr/>
        </p:nvCxnSpPr>
        <p:spPr>
          <a:xfrm>
            <a:off x="8778633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5DBD6D8-DE0C-4FE5-886C-56E4CF51C0C7}"/>
              </a:ext>
            </a:extLst>
          </p:cNvPr>
          <p:cNvCxnSpPr>
            <a:endCxn id="11" idx="1"/>
          </p:cNvCxnSpPr>
          <p:nvPr/>
        </p:nvCxnSpPr>
        <p:spPr>
          <a:xfrm>
            <a:off x="6408938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DC7E9BA5-E241-465C-8A92-FEE5DD792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4560425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FD15A73-CA68-4787-A32C-79065D17EFB6}"/>
              </a:ext>
            </a:extLst>
          </p:cNvPr>
          <p:cNvSpPr txBox="1"/>
          <p:nvPr/>
        </p:nvSpPr>
        <p:spPr>
          <a:xfrm>
            <a:off x="4604737" y="496144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A3B89D2-BB7D-4298-A79C-16B3280203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03" y="460824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/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blipFill>
                <a:blip r:embed="rId10"/>
                <a:stretch>
                  <a:fillRect l="-13636" r="-6818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2C20F7E9-DDBB-4642-9AD0-B0CB559DDB8F}"/>
              </a:ext>
            </a:extLst>
          </p:cNvPr>
          <p:cNvSpPr txBox="1"/>
          <p:nvPr/>
        </p:nvSpPr>
        <p:spPr>
          <a:xfrm>
            <a:off x="8982326" y="4922933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r>
              <a:rPr lang="fr-BE" sz="1100" dirty="0"/>
              <a:t/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/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A624E101-CEB8-4B88-9BFE-B477260381D4}"/>
              </a:ext>
            </a:extLst>
          </p:cNvPr>
          <p:cNvSpPr/>
          <p:nvPr/>
        </p:nvSpPr>
        <p:spPr>
          <a:xfrm>
            <a:off x="3049618" y="4033506"/>
            <a:ext cx="4286920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77B325-F5BF-45FD-BCE7-5DFF663A55C2}"/>
              </a:ext>
            </a:extLst>
          </p:cNvPr>
          <p:cNvSpPr/>
          <p:nvPr/>
        </p:nvSpPr>
        <p:spPr>
          <a:xfrm>
            <a:off x="387083" y="1054187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/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/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6A8440D-DE22-4D70-B8CE-D0ECA33852D7}"/>
              </a:ext>
            </a:extLst>
          </p:cNvPr>
          <p:cNvCxnSpPr>
            <a:stCxn id="40" idx="3"/>
            <a:endCxn id="41" idx="1"/>
          </p:cNvCxnSpPr>
          <p:nvPr/>
        </p:nvCxnSpPr>
        <p:spPr>
          <a:xfrm>
            <a:off x="3814420" y="2212237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C54CB02C-089E-4C2C-A4CC-51E6622788C3}"/>
              </a:ext>
            </a:extLst>
          </p:cNvPr>
          <p:cNvCxnSpPr>
            <a:stCxn id="41" idx="3"/>
          </p:cNvCxnSpPr>
          <p:nvPr/>
        </p:nvCxnSpPr>
        <p:spPr>
          <a:xfrm>
            <a:off x="4416273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E3D3FB6-7296-42DB-A535-C83388BC8BA4}"/>
              </a:ext>
            </a:extLst>
          </p:cNvPr>
          <p:cNvCxnSpPr>
            <a:endCxn id="40" idx="1"/>
          </p:cNvCxnSpPr>
          <p:nvPr/>
        </p:nvCxnSpPr>
        <p:spPr>
          <a:xfrm>
            <a:off x="2029990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/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blipFill>
                <a:blip r:embed="rId1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/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blipFill>
                <a:blip r:embed="rId1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4ADD4B77-A978-4A9F-BA66-4C7472739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1463574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6699FB37-269A-462F-BB84-3011C8F06B93}"/>
              </a:ext>
            </a:extLst>
          </p:cNvPr>
          <p:cNvSpPr txBox="1"/>
          <p:nvPr/>
        </p:nvSpPr>
        <p:spPr>
          <a:xfrm>
            <a:off x="4604737" y="1864597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/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DD93CE5E-9734-4769-BAA0-D500BAB4DB87}"/>
              </a:ext>
            </a:extLst>
          </p:cNvPr>
          <p:cNvCxnSpPr>
            <a:endCxn id="51" idx="1"/>
          </p:cNvCxnSpPr>
          <p:nvPr/>
        </p:nvCxnSpPr>
        <p:spPr>
          <a:xfrm>
            <a:off x="627327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72E09DE7-09C7-4D65-B8C9-9FCAADDB1DC5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805770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/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blipFill>
                <a:blip r:embed="rId17"/>
                <a:stretch>
                  <a:fillRect l="-3472" t="-6383" r="-4167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/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𝑐𝑙𝑓</m:t>
                      </m:r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DE1F1BA-10B0-4035-B927-7AF39541D970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9094355" y="2158707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D54051E9-E376-4D76-B369-0ADCABCF353A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9842137" y="2157621"/>
            <a:ext cx="155584" cy="1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8" descr="Frozen - Free nature icons">
            <a:extLst>
              <a:ext uri="{FF2B5EF4-FFF2-40B4-BE49-F238E27FC236}">
                <a16:creationId xmlns:a16="http://schemas.microsoft.com/office/drawing/2014/main" id="{694CF6AA-F628-4C8D-ABBF-AF16619E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186" y="1689693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9361439E-4ADF-4316-9037-56D920F0B2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34" y="1448673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/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blipFill>
                <a:blip r:embed="rId20"/>
                <a:stretch>
                  <a:fillRect l="-13333" r="-4444" b="-1304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Forme libre : forme 64">
            <a:extLst>
              <a:ext uri="{FF2B5EF4-FFF2-40B4-BE49-F238E27FC236}">
                <a16:creationId xmlns:a16="http://schemas.microsoft.com/office/drawing/2014/main" id="{710CE820-99F2-4E69-89CE-EAA803AC139F}"/>
              </a:ext>
            </a:extLst>
          </p:cNvPr>
          <p:cNvSpPr/>
          <p:nvPr/>
        </p:nvSpPr>
        <p:spPr>
          <a:xfrm>
            <a:off x="3104124" y="851875"/>
            <a:ext cx="4232413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F4E4F83D-95CD-493E-9CF0-B449317478E0}"/>
              </a:ext>
            </a:extLst>
          </p:cNvPr>
          <p:cNvSpPr txBox="1"/>
          <p:nvPr/>
        </p:nvSpPr>
        <p:spPr>
          <a:xfrm>
            <a:off x="9973903" y="1893008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r>
              <a:rPr lang="fr-BE" sz="1100" dirty="0"/>
              <a:t/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/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blipFill>
                <a:blip r:embed="rId2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000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>
            <a:stCxn id="4" idx="3"/>
            <a:endCxn id="5" idx="1"/>
          </p:cNvCxnSpPr>
          <p:nvPr/>
        </p:nvCxnSpPr>
        <p:spPr>
          <a:xfrm>
            <a:off x="4256115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5" idx="3"/>
          </p:cNvCxnSpPr>
          <p:nvPr/>
        </p:nvCxnSpPr>
        <p:spPr>
          <a:xfrm>
            <a:off x="516220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endCxn id="4" idx="1"/>
          </p:cNvCxnSpPr>
          <p:nvPr/>
        </p:nvCxnSpPr>
        <p:spPr>
          <a:xfrm>
            <a:off x="1493519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blipFill>
                <a:blip r:embed="rId4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blipFill>
                <a:blip r:embed="rId5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>
            <a:stCxn id="22" idx="3"/>
            <a:endCxn id="23" idx="1"/>
          </p:cNvCxnSpPr>
          <p:nvPr/>
        </p:nvCxnSpPr>
        <p:spPr>
          <a:xfrm>
            <a:off x="943494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23" idx="3"/>
          </p:cNvCxnSpPr>
          <p:nvPr/>
        </p:nvCxnSpPr>
        <p:spPr>
          <a:xfrm>
            <a:off x="10341033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endCxn id="22" idx="1"/>
          </p:cNvCxnSpPr>
          <p:nvPr/>
        </p:nvCxnSpPr>
        <p:spPr>
          <a:xfrm>
            <a:off x="6672348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blipFill>
                <a:blip r:embed="rId8"/>
                <a:stretch>
                  <a:fillRect l="-10417" r="-4167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blipFill>
                <a:blip r:embed="rId9"/>
                <a:stretch>
                  <a:fillRect l="-22222" r="-6667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33"/>
          <p:cNvCxnSpPr/>
          <p:nvPr/>
        </p:nvCxnSpPr>
        <p:spPr>
          <a:xfrm>
            <a:off x="6030402" y="1039091"/>
            <a:ext cx="0" cy="1720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Arc 45"/>
          <p:cNvSpPr/>
          <p:nvPr/>
        </p:nvSpPr>
        <p:spPr>
          <a:xfrm rot="10800000" flipV="1">
            <a:off x="3160715" y="740800"/>
            <a:ext cx="5019008" cy="1195096"/>
          </a:xfrm>
          <a:prstGeom prst="arc">
            <a:avLst>
              <a:gd name="adj1" fmla="val 10796592"/>
              <a:gd name="adj2" fmla="val 594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eur droit avec flèche 28"/>
          <p:cNvCxnSpPr>
            <a:stCxn id="18" idx="3"/>
            <a:endCxn id="37" idx="1"/>
          </p:cNvCxnSpPr>
          <p:nvPr/>
        </p:nvCxnSpPr>
        <p:spPr>
          <a:xfrm>
            <a:off x="4256115" y="5077690"/>
            <a:ext cx="283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37" idx="3"/>
            <a:endCxn id="33" idx="1"/>
          </p:cNvCxnSpPr>
          <p:nvPr/>
        </p:nvCxnSpPr>
        <p:spPr>
          <a:xfrm flipV="1">
            <a:off x="5193625" y="5077688"/>
            <a:ext cx="2835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32" idx="3"/>
          </p:cNvCxnSpPr>
          <p:nvPr/>
        </p:nvCxnSpPr>
        <p:spPr>
          <a:xfrm flipV="1">
            <a:off x="1457705" y="5077687"/>
            <a:ext cx="27436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blipFill>
                <a:blip r:embed="rId11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blipFill>
                <a:blip r:embed="rId12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ccolade ouvrante 9"/>
          <p:cNvSpPr/>
          <p:nvPr/>
        </p:nvSpPr>
        <p:spPr>
          <a:xfrm rot="16200000">
            <a:off x="2938203" y="4618067"/>
            <a:ext cx="125382" cy="251044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eur droit avec flèche 48"/>
          <p:cNvCxnSpPr>
            <a:stCxn id="47" idx="3"/>
            <a:endCxn id="48" idx="1"/>
          </p:cNvCxnSpPr>
          <p:nvPr/>
        </p:nvCxnSpPr>
        <p:spPr>
          <a:xfrm flipV="1">
            <a:off x="9687098" y="4336472"/>
            <a:ext cx="252154" cy="367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8" idx="3"/>
            <a:endCxn id="53" idx="1"/>
          </p:cNvCxnSpPr>
          <p:nvPr/>
        </p:nvCxnSpPr>
        <p:spPr>
          <a:xfrm>
            <a:off x="10593187" y="4336472"/>
            <a:ext cx="3006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>
            <a:endCxn id="47" idx="1"/>
          </p:cNvCxnSpPr>
          <p:nvPr/>
        </p:nvCxnSpPr>
        <p:spPr>
          <a:xfrm>
            <a:off x="6924502" y="4703617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blipFill>
                <a:blip r:embed="rId18"/>
                <a:stretch>
                  <a:fillRect l="-4762" t="-2222" r="-1905" b="-3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blipFill>
                <a:blip r:embed="rId19"/>
                <a:stretch>
                  <a:fillRect l="-22222" r="-2222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>
            <a:stCxn id="55" idx="3"/>
            <a:endCxn id="78" idx="1"/>
          </p:cNvCxnSpPr>
          <p:nvPr/>
        </p:nvCxnSpPr>
        <p:spPr>
          <a:xfrm>
            <a:off x="10593186" y="5077687"/>
            <a:ext cx="30067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>
            <a:stCxn id="47" idx="3"/>
            <a:endCxn id="55" idx="1"/>
          </p:cNvCxnSpPr>
          <p:nvPr/>
        </p:nvCxnSpPr>
        <p:spPr>
          <a:xfrm>
            <a:off x="9687098" y="4703617"/>
            <a:ext cx="252153" cy="374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/>
              <p:cNvSpPr txBox="1"/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blipFill>
                <a:blip r:embed="rId21"/>
                <a:stretch>
                  <a:fillRect l="-21277" r="-2128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297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/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/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 l="-2857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28FB806-AECC-490B-BE6E-3222BA55ADE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0542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5FD71F1-A6EC-4E40-9829-8E1FD72D811F}"/>
              </a:ext>
            </a:extLst>
          </p:cNvPr>
          <p:cNvCxnSpPr>
            <a:stCxn id="5" idx="3"/>
          </p:cNvCxnSpPr>
          <p:nvPr/>
        </p:nvCxnSpPr>
        <p:spPr>
          <a:xfrm>
            <a:off x="4390690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8EFC513-749A-4173-8B69-7C2A4FBC3B99}"/>
              </a:ext>
            </a:extLst>
          </p:cNvPr>
          <p:cNvCxnSpPr>
            <a:endCxn id="4" idx="1"/>
          </p:cNvCxnSpPr>
          <p:nvPr/>
        </p:nvCxnSpPr>
        <p:spPr>
          <a:xfrm>
            <a:off x="202099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/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0870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/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/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blipFill>
                <a:blip r:embed="rId6"/>
                <a:stretch>
                  <a:fillRect l="-11111" r="-2222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A5639841-5B7F-4374-863A-BED844CF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28" y="3345660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50DC9FB-4486-4B9D-B92A-AE6B70A8FDB6}"/>
              </a:ext>
            </a:extLst>
          </p:cNvPr>
          <p:cNvSpPr txBox="1"/>
          <p:nvPr/>
        </p:nvSpPr>
        <p:spPr>
          <a:xfrm>
            <a:off x="4613385" y="369789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A008B0C-43C1-438D-A028-1CDD11EBED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513" y="194935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/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8514D60-2390-4E62-AEC9-74A78A1A3A89}"/>
              </a:ext>
            </a:extLst>
          </p:cNvPr>
          <p:cNvCxnSpPr>
            <a:endCxn id="15" idx="1"/>
          </p:cNvCxnSpPr>
          <p:nvPr/>
        </p:nvCxnSpPr>
        <p:spPr>
          <a:xfrm>
            <a:off x="689794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5B3F57F-E804-4AE8-BEF6-F88A1053C9D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868237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/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blipFill>
                <a:blip r:embed="rId10"/>
                <a:stretch>
                  <a:fillRect l="-2778" t="-6383" r="-3472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9989686-FF1F-41AD-91EE-5B2B6E122F7B}"/>
              </a:ext>
            </a:extLst>
          </p:cNvPr>
          <p:cNvSpPr/>
          <p:nvPr/>
        </p:nvSpPr>
        <p:spPr>
          <a:xfrm>
            <a:off x="10023450" y="2150404"/>
            <a:ext cx="422393" cy="9942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585ABD2-AF03-4299-85C8-5E0A90C4139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802579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5FA8CFF-7142-479A-B27C-C73625FE5CD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0445843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/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E8F53BED-C918-414E-AC47-D6EFFFC4BADA}"/>
              </a:ext>
            </a:extLst>
          </p:cNvPr>
          <p:cNvSpPr txBox="1"/>
          <p:nvPr/>
        </p:nvSpPr>
        <p:spPr>
          <a:xfrm>
            <a:off x="10667912" y="2323872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>
                <a:latin typeface="Corbel" panose="020B0503020204020204" pitchFamily="34" charset="0"/>
              </a:rPr>
              <a:t> </a:t>
            </a:r>
            <a:r>
              <a:rPr lang="fr-BE" sz="1100" dirty="0" err="1">
                <a:latin typeface="Corbel" panose="020B0503020204020204" pitchFamily="34" charset="0"/>
              </a:rPr>
              <a:t>Benign</a:t>
            </a:r>
            <a:r>
              <a:rPr lang="fr-BE" sz="1100" dirty="0">
                <a:latin typeface="Corbel" panose="020B0503020204020204" pitchFamily="34" charset="0"/>
              </a:rPr>
              <a:t/>
            </a:r>
            <a:br>
              <a:rPr lang="fr-BE" sz="1100" dirty="0">
                <a:latin typeface="Corbel" panose="020B0503020204020204" pitchFamily="34" charset="0"/>
              </a:rPr>
            </a:br>
            <a:r>
              <a:rPr lang="fr-BE" sz="1100" dirty="0" err="1">
                <a:latin typeface="Corbel" panose="020B0503020204020204" pitchFamily="34" charset="0"/>
              </a:rPr>
              <a:t>Benign</a:t>
            </a:r>
            <a:endParaRPr lang="fr-BE" sz="1100" dirty="0">
              <a:latin typeface="Corbel" panose="020B0503020204020204" pitchFamily="34" charset="0"/>
            </a:endParaRPr>
          </a:p>
          <a:p>
            <a:r>
              <a:rPr lang="fr-BE" sz="1100" dirty="0">
                <a:latin typeface="Corbel" panose="020B0503020204020204" pitchFamily="34" charset="0"/>
              </a:rPr>
              <a:t>…</a:t>
            </a:r>
          </a:p>
        </p:txBody>
      </p:sp>
      <p:pic>
        <p:nvPicPr>
          <p:cNvPr id="24" name="Picture 8" descr="Frozen - Free nature icons">
            <a:extLst>
              <a:ext uri="{FF2B5EF4-FFF2-40B4-BE49-F238E27FC236}">
                <a16:creationId xmlns:a16="http://schemas.microsoft.com/office/drawing/2014/main" id="{F3056F68-C5E1-4C9A-8679-ED5311173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856" y="2184789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Gpu - Free computer icons">
            <a:extLst>
              <a:ext uri="{FF2B5EF4-FFF2-40B4-BE49-F238E27FC236}">
                <a16:creationId xmlns:a16="http://schemas.microsoft.com/office/drawing/2014/main" id="{F454544A-82A4-4D99-A252-C26BA91A5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634" y="3631305"/>
            <a:ext cx="360475" cy="36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AEC9764E-5796-4481-A932-0AAC5C4732DD}"/>
              </a:ext>
            </a:extLst>
          </p:cNvPr>
          <p:cNvSpPr/>
          <p:nvPr/>
        </p:nvSpPr>
        <p:spPr>
          <a:xfrm>
            <a:off x="3000375" y="3143250"/>
            <a:ext cx="4970676" cy="2550821"/>
          </a:xfrm>
          <a:custGeom>
            <a:avLst/>
            <a:gdLst>
              <a:gd name="connsiteX0" fmla="*/ 0 w 4970676"/>
              <a:gd name="connsiteY0" fmla="*/ 1447800 h 2550821"/>
              <a:gd name="connsiteX1" fmla="*/ 400050 w 4970676"/>
              <a:gd name="connsiteY1" fmla="*/ 2314575 h 2550821"/>
              <a:gd name="connsiteX2" fmla="*/ 1962150 w 4970676"/>
              <a:gd name="connsiteY2" fmla="*/ 2533650 h 2550821"/>
              <a:gd name="connsiteX3" fmla="*/ 4438650 w 4970676"/>
              <a:gd name="connsiteY3" fmla="*/ 2419350 h 2550821"/>
              <a:gd name="connsiteX4" fmla="*/ 4933950 w 4970676"/>
              <a:gd name="connsiteY4" fmla="*/ 1495425 h 2550821"/>
              <a:gd name="connsiteX5" fmla="*/ 4895850 w 4970676"/>
              <a:gd name="connsiteY5" fmla="*/ 0 h 255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676" h="2550821">
                <a:moveTo>
                  <a:pt x="0" y="1447800"/>
                </a:moveTo>
                <a:cubicBezTo>
                  <a:pt x="36512" y="1790700"/>
                  <a:pt x="73025" y="2133600"/>
                  <a:pt x="400050" y="2314575"/>
                </a:cubicBezTo>
                <a:cubicBezTo>
                  <a:pt x="727075" y="2495550"/>
                  <a:pt x="1289050" y="2516188"/>
                  <a:pt x="1962150" y="2533650"/>
                </a:cubicBezTo>
                <a:cubicBezTo>
                  <a:pt x="2635250" y="2551112"/>
                  <a:pt x="3943350" y="2592388"/>
                  <a:pt x="4438650" y="2419350"/>
                </a:cubicBezTo>
                <a:cubicBezTo>
                  <a:pt x="4933950" y="2246312"/>
                  <a:pt x="4857750" y="1898650"/>
                  <a:pt x="4933950" y="1495425"/>
                </a:cubicBezTo>
                <a:cubicBezTo>
                  <a:pt x="5010150" y="1092200"/>
                  <a:pt x="4953000" y="546100"/>
                  <a:pt x="4895850" y="0"/>
                </a:cubicBezTo>
              </a:path>
            </a:pathLst>
          </a:custGeom>
          <a:noFill/>
          <a:ln>
            <a:solidFill>
              <a:srgbClr val="FF0000">
                <a:alpha val="72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24678AF-737D-4B00-AF1E-09FDFD60FA70}"/>
              </a:ext>
            </a:extLst>
          </p:cNvPr>
          <p:cNvSpPr txBox="1"/>
          <p:nvPr/>
        </p:nvSpPr>
        <p:spPr>
          <a:xfrm>
            <a:off x="9455617" y="3236333"/>
            <a:ext cx="17971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 err="1">
                <a:latin typeface="Corbel" panose="020B0503020204020204" pitchFamily="34" charset="0"/>
              </a:rPr>
              <a:t>Classify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feature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vector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with</a:t>
            </a:r>
            <a:r>
              <a:rPr lang="fr-BE" sz="1400" dirty="0">
                <a:latin typeface="Corbel" panose="020B0503020204020204" pitchFamily="34" charset="0"/>
              </a:rPr>
              <a:t> a </a:t>
            </a:r>
            <a:r>
              <a:rPr lang="fr-BE" sz="1400" dirty="0" err="1">
                <a:latin typeface="Corbel" panose="020B0503020204020204" pitchFamily="34" charset="0"/>
              </a:rPr>
              <a:t>third</a:t>
            </a:r>
            <a:r>
              <a:rPr lang="fr-BE" sz="1400" dirty="0">
                <a:latin typeface="Corbel" panose="020B0503020204020204" pitchFamily="34" charset="0"/>
              </a:rPr>
              <a:t>-party classifier </a:t>
            </a:r>
          </a:p>
          <a:p>
            <a:r>
              <a:rPr lang="fr-BE" sz="1400" dirty="0">
                <a:latin typeface="Corbel" panose="020B0503020204020204" pitchFamily="34" charset="0"/>
              </a:rPr>
              <a:t>(</a:t>
            </a:r>
            <a:r>
              <a:rPr lang="fr-BE" sz="1400" i="1" dirty="0">
                <a:latin typeface="Corbel" panose="020B0503020204020204" pitchFamily="34" charset="0"/>
              </a:rPr>
              <a:t>e.g.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linear</a:t>
            </a:r>
            <a:r>
              <a:rPr lang="fr-BE" sz="1400" dirty="0">
                <a:latin typeface="Corbel" panose="020B0503020204020204" pitchFamily="34" charset="0"/>
              </a:rPr>
              <a:t> SVM)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5D49CC-5335-4B17-8F8D-71BC26DB7B54}"/>
              </a:ext>
            </a:extLst>
          </p:cNvPr>
          <p:cNvSpPr txBox="1"/>
          <p:nvPr/>
        </p:nvSpPr>
        <p:spPr>
          <a:xfrm>
            <a:off x="1055702" y="2168124"/>
            <a:ext cx="3821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>
                <a:latin typeface="Corbel" panose="020B0503020204020204" pitchFamily="34" charset="0"/>
              </a:rPr>
              <a:t>Option 1: </a:t>
            </a:r>
            <a:r>
              <a:rPr lang="fr-BE" sz="2400" b="1" dirty="0" err="1">
                <a:latin typeface="Corbel" panose="020B0503020204020204" pitchFamily="34" charset="0"/>
              </a:rPr>
              <a:t>feature</a:t>
            </a:r>
            <a:r>
              <a:rPr lang="fr-BE" sz="2400" b="1" dirty="0">
                <a:latin typeface="Corbel" panose="020B0503020204020204" pitchFamily="34" charset="0"/>
              </a:rPr>
              <a:t> extraction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E0DB0FF-36B5-469D-A2DD-F8E4EB6172DA}"/>
              </a:ext>
            </a:extLst>
          </p:cNvPr>
          <p:cNvSpPr txBox="1"/>
          <p:nvPr/>
        </p:nvSpPr>
        <p:spPr>
          <a:xfrm>
            <a:off x="3718194" y="5771690"/>
            <a:ext cx="374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>
                <a:latin typeface="Corbel" panose="020B0503020204020204" pitchFamily="34" charset="0"/>
              </a:rPr>
              <a:t>Use </a:t>
            </a:r>
            <a:r>
              <a:rPr lang="fr-BE" dirty="0" err="1">
                <a:latin typeface="Corbel" panose="020B0503020204020204" pitchFamily="34" charset="0"/>
              </a:rPr>
              <a:t>frozen</a:t>
            </a:r>
            <a:r>
              <a:rPr lang="fr-BE" dirty="0">
                <a:latin typeface="Corbel" panose="020B0503020204020204" pitchFamily="34" charset="0"/>
              </a:rPr>
              <a:t> network (no re-training) as </a:t>
            </a:r>
            <a:r>
              <a:rPr lang="fr-BE" dirty="0" err="1">
                <a:latin typeface="Corbel" panose="020B0503020204020204" pitchFamily="34" charset="0"/>
              </a:rPr>
              <a:t>feature</a:t>
            </a:r>
            <a:r>
              <a:rPr lang="fr-BE" dirty="0">
                <a:latin typeface="Corbel" panose="020B0503020204020204" pitchFamily="34" charset="0"/>
              </a:rPr>
              <a:t> </a:t>
            </a:r>
            <a:r>
              <a:rPr lang="fr-BE" dirty="0" err="1">
                <a:latin typeface="Corbel" panose="020B0503020204020204" pitchFamily="34" charset="0"/>
              </a:rPr>
              <a:t>extractor</a:t>
            </a:r>
            <a:r>
              <a:rPr lang="fr-BE" dirty="0"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9906149-053D-4325-8FBF-2C3C3B953719}"/>
              </a:ext>
            </a:extLst>
          </p:cNvPr>
          <p:cNvSpPr txBox="1"/>
          <p:nvPr/>
        </p:nvSpPr>
        <p:spPr>
          <a:xfrm>
            <a:off x="5843163" y="1487084"/>
            <a:ext cx="130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>
                <a:latin typeface="Corbel" panose="020B0503020204020204" pitchFamily="34" charset="0"/>
              </a:rPr>
              <a:t>Target </a:t>
            </a:r>
            <a:r>
              <a:rPr lang="fr-BE" b="1" dirty="0" err="1">
                <a:latin typeface="Corbel" panose="020B0503020204020204" pitchFamily="34" charset="0"/>
              </a:rPr>
              <a:t>task</a:t>
            </a:r>
            <a:endParaRPr lang="fr-BE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1304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2794</TotalTime>
  <Words>331</Words>
  <Application>Microsoft Office PowerPoint</Application>
  <PresentationFormat>Grand écran</PresentationFormat>
  <Paragraphs>282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Corbel</vt:lpstr>
      <vt:lpstr>LM Roman 10</vt:lpstr>
      <vt:lpstr>LM Sans 10</vt:lpstr>
      <vt:lpstr>LM Sans 17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Romain Mormont</dc:creator>
  <cp:lastModifiedBy>Romain Mormont</cp:lastModifiedBy>
  <cp:revision>45</cp:revision>
  <dcterms:created xsi:type="dcterms:W3CDTF">2021-10-28T12:21:33Z</dcterms:created>
  <dcterms:modified xsi:type="dcterms:W3CDTF">2022-07-16T21:11:44Z</dcterms:modified>
</cp:coreProperties>
</file>